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7675" autoAdjust="0"/>
  </p:normalViewPr>
  <p:slideViewPr>
    <p:cSldViewPr snapToGrid="0">
      <p:cViewPr varScale="1">
        <p:scale>
          <a:sx n="56" d="100"/>
          <a:sy n="56" d="100"/>
        </p:scale>
        <p:origin x="12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BA864-00F4-460A-8B7F-90CAFE3EED7B}" type="datetimeFigureOut">
              <a:rPr lang="en-MY" smtClean="0"/>
              <a:t>16/4/2016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377FC7-261E-43A7-8389-1D5B3B950DD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45291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Hebrew context</a:t>
            </a:r>
          </a:p>
          <a:p>
            <a:r>
              <a:rPr lang="en-MY" dirty="0"/>
              <a:t>Dialectic</a:t>
            </a:r>
            <a:r>
              <a:rPr lang="en-MY" baseline="0" dirty="0"/>
              <a:t> discussion</a:t>
            </a:r>
          </a:p>
          <a:p>
            <a:r>
              <a:rPr lang="en-MY" baseline="0" dirty="0"/>
              <a:t>Storying / Oratory method</a:t>
            </a:r>
          </a:p>
          <a:p>
            <a:r>
              <a:rPr lang="en-MY" dirty="0"/>
              <a:t>Ever-deepening</a:t>
            </a:r>
            <a:r>
              <a:rPr lang="en-MY" baseline="0" dirty="0"/>
              <a:t> </a:t>
            </a:r>
            <a:r>
              <a:rPr lang="en-MY" dirty="0"/>
              <a:t>Spiral Curriculum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77FC7-261E-43A7-8389-1D5B3B950DD9}" type="slidenum">
              <a:rPr lang="en-MY" smtClean="0"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02644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MY" dirty="0"/>
              <a:t>DISCIPLESHIP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MY" dirty="0"/>
              <a:t>Overview of the Process</a:t>
            </a:r>
          </a:p>
        </p:txBody>
      </p:sp>
    </p:spTree>
    <p:extLst>
      <p:ext uri="{BB962C8B-B14F-4D97-AF65-F5344CB8AC3E}">
        <p14:creationId xmlns:p14="http://schemas.microsoft.com/office/powerpoint/2010/main" val="3665756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Analogy of Cooking for Discipleship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6507" y="1518409"/>
            <a:ext cx="2146628" cy="14765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727" y="3622170"/>
            <a:ext cx="1581371" cy="14384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215" y="3718354"/>
            <a:ext cx="1759210" cy="12461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5458" y="3718354"/>
            <a:ext cx="1674490" cy="12469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47937" y="5060646"/>
            <a:ext cx="2363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b="1" dirty="0"/>
              <a:t>The Basic Ingredients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35528" y="5060646"/>
            <a:ext cx="2363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b="1" dirty="0"/>
              <a:t>The Tools and Technique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30819" y="5256448"/>
            <a:ext cx="2363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b="1" dirty="0"/>
              <a:t>The Herbs, Spices and Seasoning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5528" y="3092826"/>
            <a:ext cx="2363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b="1" dirty="0">
                <a:solidFill>
                  <a:srgbClr val="FF0000"/>
                </a:solidFill>
              </a:rPr>
              <a:t>MISSION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6507" y="3120469"/>
            <a:ext cx="2363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b="1" dirty="0">
                <a:solidFill>
                  <a:srgbClr val="FF0000"/>
                </a:solidFill>
              </a:rPr>
              <a:t>MASTER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82854" y="3120469"/>
            <a:ext cx="2363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b="1" dirty="0">
                <a:solidFill>
                  <a:srgbClr val="FF0000"/>
                </a:solidFill>
              </a:rPr>
              <a:t>MATES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47937" y="1285651"/>
            <a:ext cx="2363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b="1" dirty="0">
                <a:solidFill>
                  <a:srgbClr val="FF0000"/>
                </a:solidFill>
              </a:rPr>
              <a:t>DISCIPLESHIP</a:t>
            </a:r>
          </a:p>
        </p:txBody>
      </p:sp>
    </p:spTree>
    <p:extLst>
      <p:ext uri="{BB962C8B-B14F-4D97-AF65-F5344CB8AC3E}">
        <p14:creationId xmlns:p14="http://schemas.microsoft.com/office/powerpoint/2010/main" val="2809369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-1"/>
            <a:ext cx="12194562" cy="6858001"/>
          </a:xfrm>
        </p:spPr>
      </p:pic>
    </p:spTree>
    <p:extLst>
      <p:ext uri="{BB962C8B-B14F-4D97-AF65-F5344CB8AC3E}">
        <p14:creationId xmlns:p14="http://schemas.microsoft.com/office/powerpoint/2010/main" val="1336808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39</Words>
  <Application>Microsoft Office PowerPoint</Application>
  <PresentationFormat>Widescreen</PresentationFormat>
  <Paragraphs>15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DISCIPLESHIP</vt:lpstr>
      <vt:lpstr>Analogy of Cooking for Discipleship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DISCIPLESHIP</dc:title>
  <dc:creator>Ng Kee Chuan</dc:creator>
  <cp:lastModifiedBy>Ng Kee Chuan</cp:lastModifiedBy>
  <cp:revision>4</cp:revision>
  <dcterms:created xsi:type="dcterms:W3CDTF">2016-04-15T21:52:04Z</dcterms:created>
  <dcterms:modified xsi:type="dcterms:W3CDTF">2016-04-16T02:13:06Z</dcterms:modified>
</cp:coreProperties>
</file>