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0" r:id="rId2"/>
  </p:sldMasterIdLst>
  <p:notesMasterIdLst>
    <p:notesMasterId r:id="rId29"/>
  </p:notesMasterIdLst>
  <p:handoutMasterIdLst>
    <p:handoutMasterId r:id="rId30"/>
  </p:handoutMasterIdLst>
  <p:sldIdLst>
    <p:sldId id="256" r:id="rId3"/>
    <p:sldId id="711" r:id="rId4"/>
    <p:sldId id="742" r:id="rId5"/>
    <p:sldId id="712" r:id="rId6"/>
    <p:sldId id="720" r:id="rId7"/>
    <p:sldId id="721" r:id="rId8"/>
    <p:sldId id="722" r:id="rId9"/>
    <p:sldId id="723" r:id="rId10"/>
    <p:sldId id="737" r:id="rId11"/>
    <p:sldId id="724" r:id="rId12"/>
    <p:sldId id="726" r:id="rId13"/>
    <p:sldId id="739" r:id="rId14"/>
    <p:sldId id="738" r:id="rId15"/>
    <p:sldId id="741" r:id="rId16"/>
    <p:sldId id="727" r:id="rId17"/>
    <p:sldId id="734" r:id="rId18"/>
    <p:sldId id="725" r:id="rId19"/>
    <p:sldId id="731" r:id="rId20"/>
    <p:sldId id="732" r:id="rId21"/>
    <p:sldId id="730" r:id="rId22"/>
    <p:sldId id="718" r:id="rId23"/>
    <p:sldId id="735" r:id="rId24"/>
    <p:sldId id="733" r:id="rId25"/>
    <p:sldId id="719" r:id="rId26"/>
    <p:sldId id="736" r:id="rId27"/>
    <p:sldId id="740" r:id="rId28"/>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0074" autoAdjust="0"/>
  </p:normalViewPr>
  <p:slideViewPr>
    <p:cSldViewPr>
      <p:cViewPr varScale="1">
        <p:scale>
          <a:sx n="58" d="100"/>
          <a:sy n="58" d="100"/>
        </p:scale>
        <p:origin x="1218" y="66"/>
      </p:cViewPr>
      <p:guideLst>
        <p:guide pos="3839"/>
        <p:guide orient="horz" pos="216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3" d="100"/>
          <a:sy n="63" d="100"/>
        </p:scale>
        <p:origin x="283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3095EB-63C6-402B-9C01-56FA734B9218}" type="doc">
      <dgm:prSet loTypeId="urn:microsoft.com/office/officeart/2005/8/layout/process1" loCatId="process" qsTypeId="urn:microsoft.com/office/officeart/2005/8/quickstyle/simple1" qsCatId="simple" csTypeId="urn:microsoft.com/office/officeart/2005/8/colors/colorful1" csCatId="colorful" phldr="1"/>
      <dgm:spPr/>
    </dgm:pt>
    <dgm:pt modelId="{80B7C3F5-2473-4BF1-A365-37952477065A}">
      <dgm:prSet phldrT="[Text]"/>
      <dgm:spPr/>
      <dgm:t>
        <a:bodyPr/>
        <a:lstStyle/>
        <a:p>
          <a:r>
            <a:rPr lang="en-US" dirty="0"/>
            <a:t>Friendship </a:t>
          </a:r>
        </a:p>
      </dgm:t>
    </dgm:pt>
    <dgm:pt modelId="{7BDA0CF2-E554-4BF1-982A-83F84C6A6ABD}" type="parTrans" cxnId="{A7611E99-4936-4F29-BF03-BC2DB5862219}">
      <dgm:prSet/>
      <dgm:spPr/>
      <dgm:t>
        <a:bodyPr/>
        <a:lstStyle/>
        <a:p>
          <a:endParaRPr lang="en-US"/>
        </a:p>
      </dgm:t>
    </dgm:pt>
    <dgm:pt modelId="{C6F71E3D-0794-4A28-8B4D-A01E2FF2A9E4}" type="sibTrans" cxnId="{A7611E99-4936-4F29-BF03-BC2DB5862219}">
      <dgm:prSet/>
      <dgm:spPr/>
      <dgm:t>
        <a:bodyPr/>
        <a:lstStyle/>
        <a:p>
          <a:endParaRPr lang="en-US"/>
        </a:p>
      </dgm:t>
    </dgm:pt>
    <dgm:pt modelId="{3727BB66-D4BD-44D3-A3D8-8D4D137ABB8E}">
      <dgm:prSet phldrT="[Text]"/>
      <dgm:spPr/>
      <dgm:t>
        <a:bodyPr/>
        <a:lstStyle/>
        <a:p>
          <a:r>
            <a:rPr lang="en-US" dirty="0"/>
            <a:t>Dating</a:t>
          </a:r>
        </a:p>
      </dgm:t>
    </dgm:pt>
    <dgm:pt modelId="{3A8BECA2-ADB3-4B9E-8EA8-9D6DCA9F45C5}" type="parTrans" cxnId="{109B69B7-DDBA-4AB9-9E2A-C6C38209151A}">
      <dgm:prSet/>
      <dgm:spPr/>
      <dgm:t>
        <a:bodyPr/>
        <a:lstStyle/>
        <a:p>
          <a:endParaRPr lang="en-US"/>
        </a:p>
      </dgm:t>
    </dgm:pt>
    <dgm:pt modelId="{20521757-67A8-4B44-B6E3-53B0F531BDAD}" type="sibTrans" cxnId="{109B69B7-DDBA-4AB9-9E2A-C6C38209151A}">
      <dgm:prSet/>
      <dgm:spPr/>
      <dgm:t>
        <a:bodyPr/>
        <a:lstStyle/>
        <a:p>
          <a:endParaRPr lang="en-US"/>
        </a:p>
      </dgm:t>
    </dgm:pt>
    <dgm:pt modelId="{763D7B1D-CEC9-4632-BF3B-EBC69FCE465C}">
      <dgm:prSet phldrT="[Text]"/>
      <dgm:spPr/>
      <dgm:t>
        <a:bodyPr/>
        <a:lstStyle/>
        <a:p>
          <a:r>
            <a:rPr lang="en-US" dirty="0"/>
            <a:t>Courtship</a:t>
          </a:r>
        </a:p>
      </dgm:t>
    </dgm:pt>
    <dgm:pt modelId="{DB372B87-CAA1-410C-9876-86AC95C34802}" type="parTrans" cxnId="{0AED04CC-6189-4CD6-B010-5C2D1E996B6D}">
      <dgm:prSet/>
      <dgm:spPr/>
      <dgm:t>
        <a:bodyPr/>
        <a:lstStyle/>
        <a:p>
          <a:endParaRPr lang="en-US"/>
        </a:p>
      </dgm:t>
    </dgm:pt>
    <dgm:pt modelId="{A09EABAF-301A-40A8-9EC1-5668A6FA7475}" type="sibTrans" cxnId="{0AED04CC-6189-4CD6-B010-5C2D1E996B6D}">
      <dgm:prSet/>
      <dgm:spPr/>
      <dgm:t>
        <a:bodyPr/>
        <a:lstStyle/>
        <a:p>
          <a:endParaRPr lang="en-US"/>
        </a:p>
      </dgm:t>
    </dgm:pt>
    <dgm:pt modelId="{38EBF66E-FF8A-4A7C-AE2E-6710849D3B60}">
      <dgm:prSet/>
      <dgm:spPr/>
      <dgm:t>
        <a:bodyPr/>
        <a:lstStyle/>
        <a:p>
          <a:r>
            <a:rPr lang="en-US" dirty="0"/>
            <a:t>Marriage</a:t>
          </a:r>
        </a:p>
      </dgm:t>
    </dgm:pt>
    <dgm:pt modelId="{6651469E-AECE-4CCA-85A1-D1DBB12B56D3}" type="parTrans" cxnId="{72899B62-8B5C-429B-B761-C974F175CC4D}">
      <dgm:prSet/>
      <dgm:spPr/>
      <dgm:t>
        <a:bodyPr/>
        <a:lstStyle/>
        <a:p>
          <a:endParaRPr lang="en-US"/>
        </a:p>
      </dgm:t>
    </dgm:pt>
    <dgm:pt modelId="{A697B207-D5EC-4E53-8EED-7A8E3F7BACF4}" type="sibTrans" cxnId="{72899B62-8B5C-429B-B761-C974F175CC4D}">
      <dgm:prSet/>
      <dgm:spPr/>
      <dgm:t>
        <a:bodyPr/>
        <a:lstStyle/>
        <a:p>
          <a:endParaRPr lang="en-US"/>
        </a:p>
      </dgm:t>
    </dgm:pt>
    <dgm:pt modelId="{8DDC7996-7158-4103-88AA-263B0EBEB443}" type="pres">
      <dgm:prSet presAssocID="{963095EB-63C6-402B-9C01-56FA734B9218}" presName="Name0" presStyleCnt="0">
        <dgm:presLayoutVars>
          <dgm:dir/>
          <dgm:resizeHandles val="exact"/>
        </dgm:presLayoutVars>
      </dgm:prSet>
      <dgm:spPr/>
    </dgm:pt>
    <dgm:pt modelId="{7A8D03B0-DBDA-4AA1-BA1B-484D595470CA}" type="pres">
      <dgm:prSet presAssocID="{80B7C3F5-2473-4BF1-A365-37952477065A}" presName="node" presStyleLbl="node1" presStyleIdx="0" presStyleCnt="4">
        <dgm:presLayoutVars>
          <dgm:bulletEnabled val="1"/>
        </dgm:presLayoutVars>
      </dgm:prSet>
      <dgm:spPr/>
    </dgm:pt>
    <dgm:pt modelId="{8C6C1C10-0DE8-4B46-AB4A-6471C2B2CA20}" type="pres">
      <dgm:prSet presAssocID="{C6F71E3D-0794-4A28-8B4D-A01E2FF2A9E4}" presName="sibTrans" presStyleLbl="sibTrans2D1" presStyleIdx="0" presStyleCnt="3"/>
      <dgm:spPr/>
    </dgm:pt>
    <dgm:pt modelId="{7479C978-B227-41D0-9DB0-4AA9BA8FAAA9}" type="pres">
      <dgm:prSet presAssocID="{C6F71E3D-0794-4A28-8B4D-A01E2FF2A9E4}" presName="connectorText" presStyleLbl="sibTrans2D1" presStyleIdx="0" presStyleCnt="3"/>
      <dgm:spPr/>
    </dgm:pt>
    <dgm:pt modelId="{B3CEEAE8-4B9E-4B10-B293-0C9C11929595}" type="pres">
      <dgm:prSet presAssocID="{3727BB66-D4BD-44D3-A3D8-8D4D137ABB8E}" presName="node" presStyleLbl="node1" presStyleIdx="1" presStyleCnt="4">
        <dgm:presLayoutVars>
          <dgm:bulletEnabled val="1"/>
        </dgm:presLayoutVars>
      </dgm:prSet>
      <dgm:spPr/>
    </dgm:pt>
    <dgm:pt modelId="{E2FCF86F-57CC-44A3-81B1-FF13E1B86FF5}" type="pres">
      <dgm:prSet presAssocID="{20521757-67A8-4B44-B6E3-53B0F531BDAD}" presName="sibTrans" presStyleLbl="sibTrans2D1" presStyleIdx="1" presStyleCnt="3"/>
      <dgm:spPr/>
    </dgm:pt>
    <dgm:pt modelId="{43F8C754-46D0-45B2-B59F-A0B91097D72C}" type="pres">
      <dgm:prSet presAssocID="{20521757-67A8-4B44-B6E3-53B0F531BDAD}" presName="connectorText" presStyleLbl="sibTrans2D1" presStyleIdx="1" presStyleCnt="3"/>
      <dgm:spPr/>
    </dgm:pt>
    <dgm:pt modelId="{0735DB6D-D9B5-4B70-B8A8-9E61C0FD924B}" type="pres">
      <dgm:prSet presAssocID="{763D7B1D-CEC9-4632-BF3B-EBC69FCE465C}" presName="node" presStyleLbl="node1" presStyleIdx="2" presStyleCnt="4">
        <dgm:presLayoutVars>
          <dgm:bulletEnabled val="1"/>
        </dgm:presLayoutVars>
      </dgm:prSet>
      <dgm:spPr/>
    </dgm:pt>
    <dgm:pt modelId="{D82C3971-1412-40B4-AF25-15C5E81B286C}" type="pres">
      <dgm:prSet presAssocID="{A09EABAF-301A-40A8-9EC1-5668A6FA7475}" presName="sibTrans" presStyleLbl="sibTrans2D1" presStyleIdx="2" presStyleCnt="3"/>
      <dgm:spPr/>
    </dgm:pt>
    <dgm:pt modelId="{85ACACFC-DD72-4B9C-80B0-FB5033E3CB48}" type="pres">
      <dgm:prSet presAssocID="{A09EABAF-301A-40A8-9EC1-5668A6FA7475}" presName="connectorText" presStyleLbl="sibTrans2D1" presStyleIdx="2" presStyleCnt="3"/>
      <dgm:spPr/>
    </dgm:pt>
    <dgm:pt modelId="{77317A5F-558C-43A4-8399-D65A9CEAB2E5}" type="pres">
      <dgm:prSet presAssocID="{38EBF66E-FF8A-4A7C-AE2E-6710849D3B60}" presName="node" presStyleLbl="node1" presStyleIdx="3" presStyleCnt="4">
        <dgm:presLayoutVars>
          <dgm:bulletEnabled val="1"/>
        </dgm:presLayoutVars>
      </dgm:prSet>
      <dgm:spPr/>
    </dgm:pt>
  </dgm:ptLst>
  <dgm:cxnLst>
    <dgm:cxn modelId="{7C0CD01E-ED85-4985-BF41-0B29AF282CB2}" type="presOf" srcId="{C6F71E3D-0794-4A28-8B4D-A01E2FF2A9E4}" destId="{7479C978-B227-41D0-9DB0-4AA9BA8FAAA9}" srcOrd="1" destOrd="0" presId="urn:microsoft.com/office/officeart/2005/8/layout/process1"/>
    <dgm:cxn modelId="{A7611E99-4936-4F29-BF03-BC2DB5862219}" srcId="{963095EB-63C6-402B-9C01-56FA734B9218}" destId="{80B7C3F5-2473-4BF1-A365-37952477065A}" srcOrd="0" destOrd="0" parTransId="{7BDA0CF2-E554-4BF1-982A-83F84C6A6ABD}" sibTransId="{C6F71E3D-0794-4A28-8B4D-A01E2FF2A9E4}"/>
    <dgm:cxn modelId="{677D7586-252F-4612-BF0E-5A887EBFB936}" type="presOf" srcId="{963095EB-63C6-402B-9C01-56FA734B9218}" destId="{8DDC7996-7158-4103-88AA-263B0EBEB443}" srcOrd="0" destOrd="0" presId="urn:microsoft.com/office/officeart/2005/8/layout/process1"/>
    <dgm:cxn modelId="{26A279D1-EAF0-4E0D-94B8-B6DE7F589AAB}" type="presOf" srcId="{C6F71E3D-0794-4A28-8B4D-A01E2FF2A9E4}" destId="{8C6C1C10-0DE8-4B46-AB4A-6471C2B2CA20}" srcOrd="0" destOrd="0" presId="urn:microsoft.com/office/officeart/2005/8/layout/process1"/>
    <dgm:cxn modelId="{57A91349-CE26-4692-B694-D8C1BE5C5DC9}" type="presOf" srcId="{20521757-67A8-4B44-B6E3-53B0F531BDAD}" destId="{43F8C754-46D0-45B2-B59F-A0B91097D72C}" srcOrd="1" destOrd="0" presId="urn:microsoft.com/office/officeart/2005/8/layout/process1"/>
    <dgm:cxn modelId="{F3C0B3B4-B1B1-4C27-89A3-2B9F9340E337}" type="presOf" srcId="{38EBF66E-FF8A-4A7C-AE2E-6710849D3B60}" destId="{77317A5F-558C-43A4-8399-D65A9CEAB2E5}" srcOrd="0" destOrd="0" presId="urn:microsoft.com/office/officeart/2005/8/layout/process1"/>
    <dgm:cxn modelId="{52BDB345-4B63-4860-8E96-3375EDC7F8C9}" type="presOf" srcId="{20521757-67A8-4B44-B6E3-53B0F531BDAD}" destId="{E2FCF86F-57CC-44A3-81B1-FF13E1B86FF5}" srcOrd="0" destOrd="0" presId="urn:microsoft.com/office/officeart/2005/8/layout/process1"/>
    <dgm:cxn modelId="{72899B62-8B5C-429B-B761-C974F175CC4D}" srcId="{963095EB-63C6-402B-9C01-56FA734B9218}" destId="{38EBF66E-FF8A-4A7C-AE2E-6710849D3B60}" srcOrd="3" destOrd="0" parTransId="{6651469E-AECE-4CCA-85A1-D1DBB12B56D3}" sibTransId="{A697B207-D5EC-4E53-8EED-7A8E3F7BACF4}"/>
    <dgm:cxn modelId="{676AAF84-4CF1-4A61-BBC7-CDCB6F26BF68}" type="presOf" srcId="{A09EABAF-301A-40A8-9EC1-5668A6FA7475}" destId="{85ACACFC-DD72-4B9C-80B0-FB5033E3CB48}" srcOrd="1" destOrd="0" presId="urn:microsoft.com/office/officeart/2005/8/layout/process1"/>
    <dgm:cxn modelId="{616295F0-B816-4715-BC4B-C7249E011B76}" type="presOf" srcId="{3727BB66-D4BD-44D3-A3D8-8D4D137ABB8E}" destId="{B3CEEAE8-4B9E-4B10-B293-0C9C11929595}" srcOrd="0" destOrd="0" presId="urn:microsoft.com/office/officeart/2005/8/layout/process1"/>
    <dgm:cxn modelId="{0AED04CC-6189-4CD6-B010-5C2D1E996B6D}" srcId="{963095EB-63C6-402B-9C01-56FA734B9218}" destId="{763D7B1D-CEC9-4632-BF3B-EBC69FCE465C}" srcOrd="2" destOrd="0" parTransId="{DB372B87-CAA1-410C-9876-86AC95C34802}" sibTransId="{A09EABAF-301A-40A8-9EC1-5668A6FA7475}"/>
    <dgm:cxn modelId="{340A29EA-271F-4A48-9113-1E2B329F0430}" type="presOf" srcId="{80B7C3F5-2473-4BF1-A365-37952477065A}" destId="{7A8D03B0-DBDA-4AA1-BA1B-484D595470CA}" srcOrd="0" destOrd="0" presId="urn:microsoft.com/office/officeart/2005/8/layout/process1"/>
    <dgm:cxn modelId="{109B69B7-DDBA-4AB9-9E2A-C6C38209151A}" srcId="{963095EB-63C6-402B-9C01-56FA734B9218}" destId="{3727BB66-D4BD-44D3-A3D8-8D4D137ABB8E}" srcOrd="1" destOrd="0" parTransId="{3A8BECA2-ADB3-4B9E-8EA8-9D6DCA9F45C5}" sibTransId="{20521757-67A8-4B44-B6E3-53B0F531BDAD}"/>
    <dgm:cxn modelId="{A7366DAA-72AF-4D8F-82A1-C70AC05D8E49}" type="presOf" srcId="{A09EABAF-301A-40A8-9EC1-5668A6FA7475}" destId="{D82C3971-1412-40B4-AF25-15C5E81B286C}" srcOrd="0" destOrd="0" presId="urn:microsoft.com/office/officeart/2005/8/layout/process1"/>
    <dgm:cxn modelId="{B10FC4F2-EC6B-4239-ABCE-FFE331B115B6}" type="presOf" srcId="{763D7B1D-CEC9-4632-BF3B-EBC69FCE465C}" destId="{0735DB6D-D9B5-4B70-B8A8-9E61C0FD924B}" srcOrd="0" destOrd="0" presId="urn:microsoft.com/office/officeart/2005/8/layout/process1"/>
    <dgm:cxn modelId="{A4B42F97-95E8-4953-A298-DDD0520EE2B5}" type="presParOf" srcId="{8DDC7996-7158-4103-88AA-263B0EBEB443}" destId="{7A8D03B0-DBDA-4AA1-BA1B-484D595470CA}" srcOrd="0" destOrd="0" presId="urn:microsoft.com/office/officeart/2005/8/layout/process1"/>
    <dgm:cxn modelId="{259042E4-8995-42D1-91AD-0D0087E8E412}" type="presParOf" srcId="{8DDC7996-7158-4103-88AA-263B0EBEB443}" destId="{8C6C1C10-0DE8-4B46-AB4A-6471C2B2CA20}" srcOrd="1" destOrd="0" presId="urn:microsoft.com/office/officeart/2005/8/layout/process1"/>
    <dgm:cxn modelId="{1CE2A1DD-2BA2-44A7-A233-D32D5CD54603}" type="presParOf" srcId="{8C6C1C10-0DE8-4B46-AB4A-6471C2B2CA20}" destId="{7479C978-B227-41D0-9DB0-4AA9BA8FAAA9}" srcOrd="0" destOrd="0" presId="urn:microsoft.com/office/officeart/2005/8/layout/process1"/>
    <dgm:cxn modelId="{9CEDDB4A-4E91-422F-922C-7C3BE5B33210}" type="presParOf" srcId="{8DDC7996-7158-4103-88AA-263B0EBEB443}" destId="{B3CEEAE8-4B9E-4B10-B293-0C9C11929595}" srcOrd="2" destOrd="0" presId="urn:microsoft.com/office/officeart/2005/8/layout/process1"/>
    <dgm:cxn modelId="{22E59CDF-6BC6-4072-8509-ED4ED305CE44}" type="presParOf" srcId="{8DDC7996-7158-4103-88AA-263B0EBEB443}" destId="{E2FCF86F-57CC-44A3-81B1-FF13E1B86FF5}" srcOrd="3" destOrd="0" presId="urn:microsoft.com/office/officeart/2005/8/layout/process1"/>
    <dgm:cxn modelId="{6A4CC409-F095-4977-B441-F5460A29B24F}" type="presParOf" srcId="{E2FCF86F-57CC-44A3-81B1-FF13E1B86FF5}" destId="{43F8C754-46D0-45B2-B59F-A0B91097D72C}" srcOrd="0" destOrd="0" presId="urn:microsoft.com/office/officeart/2005/8/layout/process1"/>
    <dgm:cxn modelId="{3C648FD9-6D90-46E2-847A-7A4A53820EB5}" type="presParOf" srcId="{8DDC7996-7158-4103-88AA-263B0EBEB443}" destId="{0735DB6D-D9B5-4B70-B8A8-9E61C0FD924B}" srcOrd="4" destOrd="0" presId="urn:microsoft.com/office/officeart/2005/8/layout/process1"/>
    <dgm:cxn modelId="{E623BCF1-C609-4959-AEAC-9F996637BC11}" type="presParOf" srcId="{8DDC7996-7158-4103-88AA-263B0EBEB443}" destId="{D82C3971-1412-40B4-AF25-15C5E81B286C}" srcOrd="5" destOrd="0" presId="urn:microsoft.com/office/officeart/2005/8/layout/process1"/>
    <dgm:cxn modelId="{23FD3AFF-7CB4-4552-B3EB-16F61A7B6D51}" type="presParOf" srcId="{D82C3971-1412-40B4-AF25-15C5E81B286C}" destId="{85ACACFC-DD72-4B9C-80B0-FB5033E3CB48}" srcOrd="0" destOrd="0" presId="urn:microsoft.com/office/officeart/2005/8/layout/process1"/>
    <dgm:cxn modelId="{49CE574A-D1E8-4E15-A26A-E3DA0F5F715F}" type="presParOf" srcId="{8DDC7996-7158-4103-88AA-263B0EBEB443}" destId="{77317A5F-558C-43A4-8399-D65A9CEAB2E5}"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7DF64D-DE92-4111-9F92-2B5139F7BE06}" type="doc">
      <dgm:prSet loTypeId="urn:microsoft.com/office/officeart/2005/8/layout/pyramid1" loCatId="pyramid" qsTypeId="urn:microsoft.com/office/officeart/2005/8/quickstyle/simple1" qsCatId="simple" csTypeId="urn:microsoft.com/office/officeart/2005/8/colors/colorful2" csCatId="colorful" phldr="1"/>
      <dgm:spPr/>
    </dgm:pt>
    <dgm:pt modelId="{B4CE608A-D71E-4D11-8E85-486F9D7F4994}">
      <dgm:prSet phldrT="[Text]"/>
      <dgm:spPr/>
      <dgm:t>
        <a:bodyPr/>
        <a:lstStyle/>
        <a:p>
          <a:r>
            <a:rPr lang="en-US" dirty="0"/>
            <a:t>Confidants</a:t>
          </a:r>
        </a:p>
      </dgm:t>
    </dgm:pt>
    <dgm:pt modelId="{1F1F8DEA-D515-414E-80C0-B19BF4D34183}" type="parTrans" cxnId="{08C8C0C5-82EB-47F7-9635-69393679A5F2}">
      <dgm:prSet/>
      <dgm:spPr/>
      <dgm:t>
        <a:bodyPr/>
        <a:lstStyle/>
        <a:p>
          <a:endParaRPr lang="en-US"/>
        </a:p>
      </dgm:t>
    </dgm:pt>
    <dgm:pt modelId="{69B927E7-7B73-4CA6-8748-59C811EEE0FA}" type="sibTrans" cxnId="{08C8C0C5-82EB-47F7-9635-69393679A5F2}">
      <dgm:prSet/>
      <dgm:spPr/>
      <dgm:t>
        <a:bodyPr/>
        <a:lstStyle/>
        <a:p>
          <a:endParaRPr lang="en-US"/>
        </a:p>
      </dgm:t>
    </dgm:pt>
    <dgm:pt modelId="{CE94B52A-B0CE-4345-96A7-49E4E628F7C6}">
      <dgm:prSet phldrT="[Text]" custT="1"/>
      <dgm:spPr/>
      <dgm:t>
        <a:bodyPr/>
        <a:lstStyle/>
        <a:p>
          <a:r>
            <a:rPr lang="en-US" sz="2800" b="0" dirty="0"/>
            <a:t>Comrades</a:t>
          </a:r>
          <a:r>
            <a:rPr lang="en-US" sz="2500" dirty="0"/>
            <a:t> </a:t>
          </a:r>
        </a:p>
      </dgm:t>
    </dgm:pt>
    <dgm:pt modelId="{DB952B4F-78AA-4FEE-A7D7-5956056D84C1}" type="parTrans" cxnId="{3A7827E6-E49D-444C-8EEB-1F64CF453019}">
      <dgm:prSet/>
      <dgm:spPr/>
      <dgm:t>
        <a:bodyPr/>
        <a:lstStyle/>
        <a:p>
          <a:endParaRPr lang="en-US"/>
        </a:p>
      </dgm:t>
    </dgm:pt>
    <dgm:pt modelId="{89E87B08-0093-44E1-B005-6A9AE39426B4}" type="sibTrans" cxnId="{3A7827E6-E49D-444C-8EEB-1F64CF453019}">
      <dgm:prSet/>
      <dgm:spPr/>
      <dgm:t>
        <a:bodyPr/>
        <a:lstStyle/>
        <a:p>
          <a:endParaRPr lang="en-US"/>
        </a:p>
      </dgm:t>
    </dgm:pt>
    <dgm:pt modelId="{F8534EE4-220E-4F6B-B8F3-115A8DB7A6DD}">
      <dgm:prSet phldrT="[Text]"/>
      <dgm:spPr/>
      <dgm:t>
        <a:bodyPr/>
        <a:lstStyle/>
        <a:p>
          <a:r>
            <a:rPr lang="en-US" dirty="0"/>
            <a:t>Contacts</a:t>
          </a:r>
        </a:p>
      </dgm:t>
    </dgm:pt>
    <dgm:pt modelId="{C0118D12-4AD6-4C8D-A60C-5AF48545C142}" type="parTrans" cxnId="{0D2166EA-C6CB-41BB-9C52-C9DDD6C9863A}">
      <dgm:prSet/>
      <dgm:spPr/>
      <dgm:t>
        <a:bodyPr/>
        <a:lstStyle/>
        <a:p>
          <a:endParaRPr lang="en-US"/>
        </a:p>
      </dgm:t>
    </dgm:pt>
    <dgm:pt modelId="{542BAF44-B214-469F-8F42-217416CED0AF}" type="sibTrans" cxnId="{0D2166EA-C6CB-41BB-9C52-C9DDD6C9863A}">
      <dgm:prSet/>
      <dgm:spPr/>
      <dgm:t>
        <a:bodyPr/>
        <a:lstStyle/>
        <a:p>
          <a:endParaRPr lang="en-US"/>
        </a:p>
      </dgm:t>
    </dgm:pt>
    <dgm:pt modelId="{2B87FA43-DF47-4CF9-9C40-50DA853C442B}">
      <dgm:prSet/>
      <dgm:spPr/>
      <dgm:t>
        <a:bodyPr/>
        <a:lstStyle/>
        <a:p>
          <a:r>
            <a:rPr lang="en-US" dirty="0"/>
            <a:t>Companions</a:t>
          </a:r>
        </a:p>
      </dgm:t>
    </dgm:pt>
    <dgm:pt modelId="{9A79E0DA-F94C-4ED5-ACB5-F02352400A46}" type="parTrans" cxnId="{C29AC544-F3C7-4EEA-A5F2-167AA8E6FA26}">
      <dgm:prSet/>
      <dgm:spPr/>
      <dgm:t>
        <a:bodyPr/>
        <a:lstStyle/>
        <a:p>
          <a:endParaRPr lang="en-US"/>
        </a:p>
      </dgm:t>
    </dgm:pt>
    <dgm:pt modelId="{9940DF65-8AD0-425C-9975-2A0C1114EA29}" type="sibTrans" cxnId="{C29AC544-F3C7-4EEA-A5F2-167AA8E6FA26}">
      <dgm:prSet/>
      <dgm:spPr/>
      <dgm:t>
        <a:bodyPr/>
        <a:lstStyle/>
        <a:p>
          <a:endParaRPr lang="en-US"/>
        </a:p>
      </dgm:t>
    </dgm:pt>
    <dgm:pt modelId="{87BB690A-DF40-49E8-A31C-7951B05AC120}" type="pres">
      <dgm:prSet presAssocID="{3B7DF64D-DE92-4111-9F92-2B5139F7BE06}" presName="Name0" presStyleCnt="0">
        <dgm:presLayoutVars>
          <dgm:dir/>
          <dgm:animLvl val="lvl"/>
          <dgm:resizeHandles val="exact"/>
        </dgm:presLayoutVars>
      </dgm:prSet>
      <dgm:spPr/>
    </dgm:pt>
    <dgm:pt modelId="{7D99C603-8F23-4857-BF4B-5546E912900E}" type="pres">
      <dgm:prSet presAssocID="{B4CE608A-D71E-4D11-8E85-486F9D7F4994}" presName="Name8" presStyleCnt="0"/>
      <dgm:spPr/>
    </dgm:pt>
    <dgm:pt modelId="{1E5296CC-DEBE-4CB6-8BB6-A04DDB858F66}" type="pres">
      <dgm:prSet presAssocID="{B4CE608A-D71E-4D11-8E85-486F9D7F4994}" presName="level" presStyleLbl="node1" presStyleIdx="0" presStyleCnt="4">
        <dgm:presLayoutVars>
          <dgm:chMax val="1"/>
          <dgm:bulletEnabled val="1"/>
        </dgm:presLayoutVars>
      </dgm:prSet>
      <dgm:spPr/>
    </dgm:pt>
    <dgm:pt modelId="{D9075BC0-F595-4303-B732-E6B9326D784D}" type="pres">
      <dgm:prSet presAssocID="{B4CE608A-D71E-4D11-8E85-486F9D7F4994}" presName="levelTx" presStyleLbl="revTx" presStyleIdx="0" presStyleCnt="0">
        <dgm:presLayoutVars>
          <dgm:chMax val="1"/>
          <dgm:bulletEnabled val="1"/>
        </dgm:presLayoutVars>
      </dgm:prSet>
      <dgm:spPr/>
    </dgm:pt>
    <dgm:pt modelId="{C8C0DEDF-F4EA-465D-AD72-7AEE18B7C2E2}" type="pres">
      <dgm:prSet presAssocID="{2B87FA43-DF47-4CF9-9C40-50DA853C442B}" presName="Name8" presStyleCnt="0"/>
      <dgm:spPr/>
    </dgm:pt>
    <dgm:pt modelId="{D4094492-E0FB-4890-8360-51D46978CBED}" type="pres">
      <dgm:prSet presAssocID="{2B87FA43-DF47-4CF9-9C40-50DA853C442B}" presName="level" presStyleLbl="node1" presStyleIdx="1" presStyleCnt="4">
        <dgm:presLayoutVars>
          <dgm:chMax val="1"/>
          <dgm:bulletEnabled val="1"/>
        </dgm:presLayoutVars>
      </dgm:prSet>
      <dgm:spPr/>
    </dgm:pt>
    <dgm:pt modelId="{EA3CD672-0608-431C-9121-B284C99E0449}" type="pres">
      <dgm:prSet presAssocID="{2B87FA43-DF47-4CF9-9C40-50DA853C442B}" presName="levelTx" presStyleLbl="revTx" presStyleIdx="0" presStyleCnt="0">
        <dgm:presLayoutVars>
          <dgm:chMax val="1"/>
          <dgm:bulletEnabled val="1"/>
        </dgm:presLayoutVars>
      </dgm:prSet>
      <dgm:spPr/>
    </dgm:pt>
    <dgm:pt modelId="{E26EDE61-D6F6-4E68-99DF-BFCA3A8FB2EC}" type="pres">
      <dgm:prSet presAssocID="{CE94B52A-B0CE-4345-96A7-49E4E628F7C6}" presName="Name8" presStyleCnt="0"/>
      <dgm:spPr/>
    </dgm:pt>
    <dgm:pt modelId="{D5FE82C5-F403-441E-8E8F-57B50F542AC3}" type="pres">
      <dgm:prSet presAssocID="{CE94B52A-B0CE-4345-96A7-49E4E628F7C6}" presName="level" presStyleLbl="node1" presStyleIdx="2" presStyleCnt="4">
        <dgm:presLayoutVars>
          <dgm:chMax val="1"/>
          <dgm:bulletEnabled val="1"/>
        </dgm:presLayoutVars>
      </dgm:prSet>
      <dgm:spPr/>
    </dgm:pt>
    <dgm:pt modelId="{E8486B7B-104B-46E5-98BF-DCE0E4254A4E}" type="pres">
      <dgm:prSet presAssocID="{CE94B52A-B0CE-4345-96A7-49E4E628F7C6}" presName="levelTx" presStyleLbl="revTx" presStyleIdx="0" presStyleCnt="0">
        <dgm:presLayoutVars>
          <dgm:chMax val="1"/>
          <dgm:bulletEnabled val="1"/>
        </dgm:presLayoutVars>
      </dgm:prSet>
      <dgm:spPr/>
    </dgm:pt>
    <dgm:pt modelId="{49F313B0-0CD5-42FD-B692-4AE46E0A62A3}" type="pres">
      <dgm:prSet presAssocID="{F8534EE4-220E-4F6B-B8F3-115A8DB7A6DD}" presName="Name8" presStyleCnt="0"/>
      <dgm:spPr/>
    </dgm:pt>
    <dgm:pt modelId="{FF214CBB-1D1B-4979-98EF-DD2A02932F14}" type="pres">
      <dgm:prSet presAssocID="{F8534EE4-220E-4F6B-B8F3-115A8DB7A6DD}" presName="level" presStyleLbl="node1" presStyleIdx="3" presStyleCnt="4">
        <dgm:presLayoutVars>
          <dgm:chMax val="1"/>
          <dgm:bulletEnabled val="1"/>
        </dgm:presLayoutVars>
      </dgm:prSet>
      <dgm:spPr/>
    </dgm:pt>
    <dgm:pt modelId="{2E40F385-0977-44F9-9091-C462B9BF45F1}" type="pres">
      <dgm:prSet presAssocID="{F8534EE4-220E-4F6B-B8F3-115A8DB7A6DD}" presName="levelTx" presStyleLbl="revTx" presStyleIdx="0" presStyleCnt="0">
        <dgm:presLayoutVars>
          <dgm:chMax val="1"/>
          <dgm:bulletEnabled val="1"/>
        </dgm:presLayoutVars>
      </dgm:prSet>
      <dgm:spPr/>
    </dgm:pt>
  </dgm:ptLst>
  <dgm:cxnLst>
    <dgm:cxn modelId="{691D8BE9-416D-4DA5-BAAC-D2D3D0234CE2}" type="presOf" srcId="{F8534EE4-220E-4F6B-B8F3-115A8DB7A6DD}" destId="{2E40F385-0977-44F9-9091-C462B9BF45F1}" srcOrd="1" destOrd="0" presId="urn:microsoft.com/office/officeart/2005/8/layout/pyramid1"/>
    <dgm:cxn modelId="{2A278267-B479-4B87-B410-8983B8263970}" type="presOf" srcId="{CE94B52A-B0CE-4345-96A7-49E4E628F7C6}" destId="{D5FE82C5-F403-441E-8E8F-57B50F542AC3}" srcOrd="0" destOrd="0" presId="urn:microsoft.com/office/officeart/2005/8/layout/pyramid1"/>
    <dgm:cxn modelId="{0D2166EA-C6CB-41BB-9C52-C9DDD6C9863A}" srcId="{3B7DF64D-DE92-4111-9F92-2B5139F7BE06}" destId="{F8534EE4-220E-4F6B-B8F3-115A8DB7A6DD}" srcOrd="3" destOrd="0" parTransId="{C0118D12-4AD6-4C8D-A60C-5AF48545C142}" sibTransId="{542BAF44-B214-469F-8F42-217416CED0AF}"/>
    <dgm:cxn modelId="{D04224F2-E6E3-4071-9B64-6638D146EB39}" type="presOf" srcId="{CE94B52A-B0CE-4345-96A7-49E4E628F7C6}" destId="{E8486B7B-104B-46E5-98BF-DCE0E4254A4E}" srcOrd="1" destOrd="0" presId="urn:microsoft.com/office/officeart/2005/8/layout/pyramid1"/>
    <dgm:cxn modelId="{9EF0CDD7-E2AA-4F7B-AA10-5A6AE0ADBB87}" type="presOf" srcId="{3B7DF64D-DE92-4111-9F92-2B5139F7BE06}" destId="{87BB690A-DF40-49E8-A31C-7951B05AC120}" srcOrd="0" destOrd="0" presId="urn:microsoft.com/office/officeart/2005/8/layout/pyramid1"/>
    <dgm:cxn modelId="{BDA53E63-02A0-4597-A3C4-D2793A992282}" type="presOf" srcId="{B4CE608A-D71E-4D11-8E85-486F9D7F4994}" destId="{1E5296CC-DEBE-4CB6-8BB6-A04DDB858F66}" srcOrd="0" destOrd="0" presId="urn:microsoft.com/office/officeart/2005/8/layout/pyramid1"/>
    <dgm:cxn modelId="{C29AC544-F3C7-4EEA-A5F2-167AA8E6FA26}" srcId="{3B7DF64D-DE92-4111-9F92-2B5139F7BE06}" destId="{2B87FA43-DF47-4CF9-9C40-50DA853C442B}" srcOrd="1" destOrd="0" parTransId="{9A79E0DA-F94C-4ED5-ACB5-F02352400A46}" sibTransId="{9940DF65-8AD0-425C-9975-2A0C1114EA29}"/>
    <dgm:cxn modelId="{A885A6BB-1050-4B52-9E2F-3D89F191F67C}" type="presOf" srcId="{F8534EE4-220E-4F6B-B8F3-115A8DB7A6DD}" destId="{FF214CBB-1D1B-4979-98EF-DD2A02932F14}" srcOrd="0" destOrd="0" presId="urn:microsoft.com/office/officeart/2005/8/layout/pyramid1"/>
    <dgm:cxn modelId="{08C8C0C5-82EB-47F7-9635-69393679A5F2}" srcId="{3B7DF64D-DE92-4111-9F92-2B5139F7BE06}" destId="{B4CE608A-D71E-4D11-8E85-486F9D7F4994}" srcOrd="0" destOrd="0" parTransId="{1F1F8DEA-D515-414E-80C0-B19BF4D34183}" sibTransId="{69B927E7-7B73-4CA6-8748-59C811EEE0FA}"/>
    <dgm:cxn modelId="{ABF12221-62AF-423B-B3B5-326F36AF5108}" type="presOf" srcId="{2B87FA43-DF47-4CF9-9C40-50DA853C442B}" destId="{EA3CD672-0608-431C-9121-B284C99E0449}" srcOrd="1" destOrd="0" presId="urn:microsoft.com/office/officeart/2005/8/layout/pyramid1"/>
    <dgm:cxn modelId="{3C6CCC15-419A-40D8-A665-ED2D51E12033}" type="presOf" srcId="{B4CE608A-D71E-4D11-8E85-486F9D7F4994}" destId="{D9075BC0-F595-4303-B732-E6B9326D784D}" srcOrd="1" destOrd="0" presId="urn:microsoft.com/office/officeart/2005/8/layout/pyramid1"/>
    <dgm:cxn modelId="{C90D6FB6-766B-4DDD-9BA5-15C9040D4AA0}" type="presOf" srcId="{2B87FA43-DF47-4CF9-9C40-50DA853C442B}" destId="{D4094492-E0FB-4890-8360-51D46978CBED}" srcOrd="0" destOrd="0" presId="urn:microsoft.com/office/officeart/2005/8/layout/pyramid1"/>
    <dgm:cxn modelId="{3A7827E6-E49D-444C-8EEB-1F64CF453019}" srcId="{3B7DF64D-DE92-4111-9F92-2B5139F7BE06}" destId="{CE94B52A-B0CE-4345-96A7-49E4E628F7C6}" srcOrd="2" destOrd="0" parTransId="{DB952B4F-78AA-4FEE-A7D7-5956056D84C1}" sibTransId="{89E87B08-0093-44E1-B005-6A9AE39426B4}"/>
    <dgm:cxn modelId="{DBA88C05-C946-4538-B4CD-2BCD9D89A855}" type="presParOf" srcId="{87BB690A-DF40-49E8-A31C-7951B05AC120}" destId="{7D99C603-8F23-4857-BF4B-5546E912900E}" srcOrd="0" destOrd="0" presId="urn:microsoft.com/office/officeart/2005/8/layout/pyramid1"/>
    <dgm:cxn modelId="{B7A48D56-7F35-4C58-864B-E80EB9F1D382}" type="presParOf" srcId="{7D99C603-8F23-4857-BF4B-5546E912900E}" destId="{1E5296CC-DEBE-4CB6-8BB6-A04DDB858F66}" srcOrd="0" destOrd="0" presId="urn:microsoft.com/office/officeart/2005/8/layout/pyramid1"/>
    <dgm:cxn modelId="{68FC641F-6DEE-41B3-8CDB-4AFE3CE90CD6}" type="presParOf" srcId="{7D99C603-8F23-4857-BF4B-5546E912900E}" destId="{D9075BC0-F595-4303-B732-E6B9326D784D}" srcOrd="1" destOrd="0" presId="urn:microsoft.com/office/officeart/2005/8/layout/pyramid1"/>
    <dgm:cxn modelId="{A5037B24-AAFD-4312-AC63-79EB13EE4B41}" type="presParOf" srcId="{87BB690A-DF40-49E8-A31C-7951B05AC120}" destId="{C8C0DEDF-F4EA-465D-AD72-7AEE18B7C2E2}" srcOrd="1" destOrd="0" presId="urn:microsoft.com/office/officeart/2005/8/layout/pyramid1"/>
    <dgm:cxn modelId="{309B8C68-45D5-4681-B7F9-2EBD1B46FFF5}" type="presParOf" srcId="{C8C0DEDF-F4EA-465D-AD72-7AEE18B7C2E2}" destId="{D4094492-E0FB-4890-8360-51D46978CBED}" srcOrd="0" destOrd="0" presId="urn:microsoft.com/office/officeart/2005/8/layout/pyramid1"/>
    <dgm:cxn modelId="{B5EA5CC7-2B5A-43CB-ABBA-C42181B69D0A}" type="presParOf" srcId="{C8C0DEDF-F4EA-465D-AD72-7AEE18B7C2E2}" destId="{EA3CD672-0608-431C-9121-B284C99E0449}" srcOrd="1" destOrd="0" presId="urn:microsoft.com/office/officeart/2005/8/layout/pyramid1"/>
    <dgm:cxn modelId="{1D3D32CF-1AB1-497B-92EF-3BA47806CFD7}" type="presParOf" srcId="{87BB690A-DF40-49E8-A31C-7951B05AC120}" destId="{E26EDE61-D6F6-4E68-99DF-BFCA3A8FB2EC}" srcOrd="2" destOrd="0" presId="urn:microsoft.com/office/officeart/2005/8/layout/pyramid1"/>
    <dgm:cxn modelId="{E3CB1376-77DD-45C2-B421-2E6A689F8FC1}" type="presParOf" srcId="{E26EDE61-D6F6-4E68-99DF-BFCA3A8FB2EC}" destId="{D5FE82C5-F403-441E-8E8F-57B50F542AC3}" srcOrd="0" destOrd="0" presId="urn:microsoft.com/office/officeart/2005/8/layout/pyramid1"/>
    <dgm:cxn modelId="{92149FDD-71EE-4C6A-A7C5-97C37FC96C28}" type="presParOf" srcId="{E26EDE61-D6F6-4E68-99DF-BFCA3A8FB2EC}" destId="{E8486B7B-104B-46E5-98BF-DCE0E4254A4E}" srcOrd="1" destOrd="0" presId="urn:microsoft.com/office/officeart/2005/8/layout/pyramid1"/>
    <dgm:cxn modelId="{B947E904-2EA9-464F-AF93-D20B2BEB69D2}" type="presParOf" srcId="{87BB690A-DF40-49E8-A31C-7951B05AC120}" destId="{49F313B0-0CD5-42FD-B692-4AE46E0A62A3}" srcOrd="3" destOrd="0" presId="urn:microsoft.com/office/officeart/2005/8/layout/pyramid1"/>
    <dgm:cxn modelId="{7159ED76-AEA8-47A9-AC6F-54E1FA8E6DB5}" type="presParOf" srcId="{49F313B0-0CD5-42FD-B692-4AE46E0A62A3}" destId="{FF214CBB-1D1B-4979-98EF-DD2A02932F14}" srcOrd="0" destOrd="0" presId="urn:microsoft.com/office/officeart/2005/8/layout/pyramid1"/>
    <dgm:cxn modelId="{0BAA722E-DB78-4FD9-B381-1A8656E5C516}" type="presParOf" srcId="{49F313B0-0CD5-42FD-B692-4AE46E0A62A3}" destId="{2E40F385-0977-44F9-9091-C462B9BF45F1}"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F32BE53-2103-45FC-A82A-277AA7A654EC}"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1578E287-66F9-4FCE-B712-BFAEDC569022}">
      <dgm:prSet phldrT="[Text]"/>
      <dgm:spPr/>
      <dgm:t>
        <a:bodyPr/>
        <a:lstStyle/>
        <a:p>
          <a:r>
            <a:rPr lang="en-US" dirty="0"/>
            <a:t>Comradeship</a:t>
          </a:r>
        </a:p>
      </dgm:t>
    </dgm:pt>
    <dgm:pt modelId="{55253FC3-5CA0-4078-AACB-3E36FA1FA3C2}" type="parTrans" cxnId="{E45A3B6C-05A3-409C-9AE0-55E475334B9B}">
      <dgm:prSet/>
      <dgm:spPr/>
      <dgm:t>
        <a:bodyPr/>
        <a:lstStyle/>
        <a:p>
          <a:endParaRPr lang="en-US"/>
        </a:p>
      </dgm:t>
    </dgm:pt>
    <dgm:pt modelId="{4D1B9148-C953-48EF-AD36-F9D14A50A095}" type="sibTrans" cxnId="{E45A3B6C-05A3-409C-9AE0-55E475334B9B}">
      <dgm:prSet/>
      <dgm:spPr/>
      <dgm:t>
        <a:bodyPr/>
        <a:lstStyle/>
        <a:p>
          <a:endParaRPr lang="en-US"/>
        </a:p>
      </dgm:t>
    </dgm:pt>
    <dgm:pt modelId="{AB5E764D-EF7C-427D-82F4-34C77ABD84CB}">
      <dgm:prSet phldrT="[Text]"/>
      <dgm:spPr/>
      <dgm:t>
        <a:bodyPr/>
        <a:lstStyle/>
        <a:p>
          <a:r>
            <a:rPr lang="en-US" dirty="0"/>
            <a:t>Charity</a:t>
          </a:r>
        </a:p>
      </dgm:t>
    </dgm:pt>
    <dgm:pt modelId="{3F959E14-AF72-4CCF-924C-BA4C9AE81984}" type="parTrans" cxnId="{E2EFAF68-883D-410E-87A8-EFC1C05E51FA}">
      <dgm:prSet/>
      <dgm:spPr/>
      <dgm:t>
        <a:bodyPr/>
        <a:lstStyle/>
        <a:p>
          <a:endParaRPr lang="en-US"/>
        </a:p>
      </dgm:t>
    </dgm:pt>
    <dgm:pt modelId="{76970320-F0B3-4662-8BED-3225DEF26347}" type="sibTrans" cxnId="{E2EFAF68-883D-410E-87A8-EFC1C05E51FA}">
      <dgm:prSet/>
      <dgm:spPr/>
      <dgm:t>
        <a:bodyPr/>
        <a:lstStyle/>
        <a:p>
          <a:endParaRPr lang="en-US"/>
        </a:p>
      </dgm:t>
    </dgm:pt>
    <dgm:pt modelId="{E2B777AB-0B1A-4145-B562-C2223E60FFC0}">
      <dgm:prSet phldrT="[Text]"/>
      <dgm:spPr/>
      <dgm:t>
        <a:bodyPr/>
        <a:lstStyle/>
        <a:p>
          <a:r>
            <a:rPr lang="en-US" dirty="0"/>
            <a:t>Commonality</a:t>
          </a:r>
        </a:p>
      </dgm:t>
    </dgm:pt>
    <dgm:pt modelId="{C5C58F27-097B-4E36-B2C8-1A4EB5C951E0}" type="parTrans" cxnId="{CC55F16D-C592-4158-918B-CA6969EC14B3}">
      <dgm:prSet/>
      <dgm:spPr/>
      <dgm:t>
        <a:bodyPr/>
        <a:lstStyle/>
        <a:p>
          <a:endParaRPr lang="en-US"/>
        </a:p>
      </dgm:t>
    </dgm:pt>
    <dgm:pt modelId="{D0F59269-1076-4E1E-AB2E-862489EBB856}" type="sibTrans" cxnId="{CC55F16D-C592-4158-918B-CA6969EC14B3}">
      <dgm:prSet/>
      <dgm:spPr/>
      <dgm:t>
        <a:bodyPr/>
        <a:lstStyle/>
        <a:p>
          <a:endParaRPr lang="en-US"/>
        </a:p>
      </dgm:t>
    </dgm:pt>
    <dgm:pt modelId="{318DF7AE-D111-419F-80E3-F67CAF3DB788}">
      <dgm:prSet phldrT="[Text]"/>
      <dgm:spPr/>
      <dgm:t>
        <a:bodyPr/>
        <a:lstStyle/>
        <a:p>
          <a:r>
            <a:rPr lang="en-US" dirty="0"/>
            <a:t>Companionship</a:t>
          </a:r>
        </a:p>
      </dgm:t>
    </dgm:pt>
    <dgm:pt modelId="{0B5AAFF2-925A-4D61-84D7-6CD001928B9D}" type="parTrans" cxnId="{337D7E33-DD89-484C-B0EF-9561E0158E55}">
      <dgm:prSet/>
      <dgm:spPr/>
      <dgm:t>
        <a:bodyPr/>
        <a:lstStyle/>
        <a:p>
          <a:endParaRPr lang="en-US"/>
        </a:p>
      </dgm:t>
    </dgm:pt>
    <dgm:pt modelId="{CE08C069-6C6A-408A-9B97-B4C03C4C461C}" type="sibTrans" cxnId="{337D7E33-DD89-484C-B0EF-9561E0158E55}">
      <dgm:prSet/>
      <dgm:spPr/>
      <dgm:t>
        <a:bodyPr/>
        <a:lstStyle/>
        <a:p>
          <a:endParaRPr lang="en-US"/>
        </a:p>
      </dgm:t>
    </dgm:pt>
    <dgm:pt modelId="{2F242F9C-2BA3-4D1A-B359-D1147EADA7C1}" type="pres">
      <dgm:prSet presAssocID="{5F32BE53-2103-45FC-A82A-277AA7A654EC}" presName="diagram" presStyleCnt="0">
        <dgm:presLayoutVars>
          <dgm:dir/>
          <dgm:resizeHandles val="exact"/>
        </dgm:presLayoutVars>
      </dgm:prSet>
      <dgm:spPr/>
    </dgm:pt>
    <dgm:pt modelId="{FE4F252A-1695-438E-B7D5-534F90D394F8}" type="pres">
      <dgm:prSet presAssocID="{1578E287-66F9-4FCE-B712-BFAEDC569022}" presName="node" presStyleLbl="node1" presStyleIdx="0" presStyleCnt="4" custLinFactX="8235" custLinFactNeighborX="100000" custLinFactNeighborY="-523">
        <dgm:presLayoutVars>
          <dgm:bulletEnabled val="1"/>
        </dgm:presLayoutVars>
      </dgm:prSet>
      <dgm:spPr/>
    </dgm:pt>
    <dgm:pt modelId="{C1E621DC-ABFD-4F1D-A088-B692CCADE002}" type="pres">
      <dgm:prSet presAssocID="{4D1B9148-C953-48EF-AD36-F9D14A50A095}" presName="sibTrans" presStyleCnt="0"/>
      <dgm:spPr/>
    </dgm:pt>
    <dgm:pt modelId="{5147C0FA-348B-4FD8-A38F-E70642E616A9}" type="pres">
      <dgm:prSet presAssocID="{AB5E764D-EF7C-427D-82F4-34C77ABD84CB}" presName="node" presStyleLbl="node1" presStyleIdx="1" presStyleCnt="4" custLinFactY="15863" custLinFactNeighborX="-477" custLinFactNeighborY="100000">
        <dgm:presLayoutVars>
          <dgm:bulletEnabled val="1"/>
        </dgm:presLayoutVars>
      </dgm:prSet>
      <dgm:spPr/>
    </dgm:pt>
    <dgm:pt modelId="{EA2F0011-84E2-4B1A-8504-4FBBEE2EDEAB}" type="pres">
      <dgm:prSet presAssocID="{76970320-F0B3-4662-8BED-3225DEF26347}" presName="sibTrans" presStyleCnt="0"/>
      <dgm:spPr/>
    </dgm:pt>
    <dgm:pt modelId="{DBFCEC77-8807-4AE6-B34F-0CCA2D19D6FB}" type="pres">
      <dgm:prSet presAssocID="{E2B777AB-0B1A-4145-B562-C2223E60FFC0}" presName="node" presStyleLbl="node1" presStyleIdx="2" presStyleCnt="4" custLinFactY="-17189" custLinFactNeighborX="-4534" custLinFactNeighborY="-100000">
        <dgm:presLayoutVars>
          <dgm:bulletEnabled val="1"/>
        </dgm:presLayoutVars>
      </dgm:prSet>
      <dgm:spPr/>
    </dgm:pt>
    <dgm:pt modelId="{CD36DA79-01B8-491A-9A0F-57C64FFDA1D3}" type="pres">
      <dgm:prSet presAssocID="{D0F59269-1076-4E1E-AB2E-862489EBB856}" presName="sibTrans" presStyleCnt="0"/>
      <dgm:spPr/>
    </dgm:pt>
    <dgm:pt modelId="{ED9F838E-887E-4423-8FBC-03865F0BD2FE}" type="pres">
      <dgm:prSet presAssocID="{318DF7AE-D111-419F-80E3-F67CAF3DB788}" presName="node" presStyleLbl="node1" presStyleIdx="3" presStyleCnt="4" custLinFactX="-14534" custLinFactNeighborX="-100000" custLinFactNeighborY="-804">
        <dgm:presLayoutVars>
          <dgm:bulletEnabled val="1"/>
        </dgm:presLayoutVars>
      </dgm:prSet>
      <dgm:spPr/>
    </dgm:pt>
  </dgm:ptLst>
  <dgm:cxnLst>
    <dgm:cxn modelId="{CC55F16D-C592-4158-918B-CA6969EC14B3}" srcId="{5F32BE53-2103-45FC-A82A-277AA7A654EC}" destId="{E2B777AB-0B1A-4145-B562-C2223E60FFC0}" srcOrd="2" destOrd="0" parTransId="{C5C58F27-097B-4E36-B2C8-1A4EB5C951E0}" sibTransId="{D0F59269-1076-4E1E-AB2E-862489EBB856}"/>
    <dgm:cxn modelId="{E2EFAF68-883D-410E-87A8-EFC1C05E51FA}" srcId="{5F32BE53-2103-45FC-A82A-277AA7A654EC}" destId="{AB5E764D-EF7C-427D-82F4-34C77ABD84CB}" srcOrd="1" destOrd="0" parTransId="{3F959E14-AF72-4CCF-924C-BA4C9AE81984}" sibTransId="{76970320-F0B3-4662-8BED-3225DEF26347}"/>
    <dgm:cxn modelId="{3ED761AD-B75D-4C07-B09D-4E43D5DC8DF6}" type="presOf" srcId="{E2B777AB-0B1A-4145-B562-C2223E60FFC0}" destId="{DBFCEC77-8807-4AE6-B34F-0CCA2D19D6FB}" srcOrd="0" destOrd="0" presId="urn:microsoft.com/office/officeart/2005/8/layout/default"/>
    <dgm:cxn modelId="{E45A3B6C-05A3-409C-9AE0-55E475334B9B}" srcId="{5F32BE53-2103-45FC-A82A-277AA7A654EC}" destId="{1578E287-66F9-4FCE-B712-BFAEDC569022}" srcOrd="0" destOrd="0" parTransId="{55253FC3-5CA0-4078-AACB-3E36FA1FA3C2}" sibTransId="{4D1B9148-C953-48EF-AD36-F9D14A50A095}"/>
    <dgm:cxn modelId="{BF8EC889-D4A5-4257-A436-662D546ABEA7}" type="presOf" srcId="{5F32BE53-2103-45FC-A82A-277AA7A654EC}" destId="{2F242F9C-2BA3-4D1A-B359-D1147EADA7C1}" srcOrd="0" destOrd="0" presId="urn:microsoft.com/office/officeart/2005/8/layout/default"/>
    <dgm:cxn modelId="{7C8D8BF8-48DB-4B91-8229-4896C8A6DD52}" type="presOf" srcId="{AB5E764D-EF7C-427D-82F4-34C77ABD84CB}" destId="{5147C0FA-348B-4FD8-A38F-E70642E616A9}" srcOrd="0" destOrd="0" presId="urn:microsoft.com/office/officeart/2005/8/layout/default"/>
    <dgm:cxn modelId="{D23973DC-5850-42D1-87F2-040EAE7FDD10}" type="presOf" srcId="{318DF7AE-D111-419F-80E3-F67CAF3DB788}" destId="{ED9F838E-887E-4423-8FBC-03865F0BD2FE}" srcOrd="0" destOrd="0" presId="urn:microsoft.com/office/officeart/2005/8/layout/default"/>
    <dgm:cxn modelId="{E275BD2F-577E-42F8-88D8-CD33A8BB844C}" type="presOf" srcId="{1578E287-66F9-4FCE-B712-BFAEDC569022}" destId="{FE4F252A-1695-438E-B7D5-534F90D394F8}" srcOrd="0" destOrd="0" presId="urn:microsoft.com/office/officeart/2005/8/layout/default"/>
    <dgm:cxn modelId="{337D7E33-DD89-484C-B0EF-9561E0158E55}" srcId="{5F32BE53-2103-45FC-A82A-277AA7A654EC}" destId="{318DF7AE-D111-419F-80E3-F67CAF3DB788}" srcOrd="3" destOrd="0" parTransId="{0B5AAFF2-925A-4D61-84D7-6CD001928B9D}" sibTransId="{CE08C069-6C6A-408A-9B97-B4C03C4C461C}"/>
    <dgm:cxn modelId="{0F49AE4B-D90B-413B-A1C6-C9017B22E94C}" type="presParOf" srcId="{2F242F9C-2BA3-4D1A-B359-D1147EADA7C1}" destId="{FE4F252A-1695-438E-B7D5-534F90D394F8}" srcOrd="0" destOrd="0" presId="urn:microsoft.com/office/officeart/2005/8/layout/default"/>
    <dgm:cxn modelId="{11B913EB-6607-468F-9E20-E157DD95DEB3}" type="presParOf" srcId="{2F242F9C-2BA3-4D1A-B359-D1147EADA7C1}" destId="{C1E621DC-ABFD-4F1D-A088-B692CCADE002}" srcOrd="1" destOrd="0" presId="urn:microsoft.com/office/officeart/2005/8/layout/default"/>
    <dgm:cxn modelId="{CDCED902-694C-4F63-91E7-101E368C124D}" type="presParOf" srcId="{2F242F9C-2BA3-4D1A-B359-D1147EADA7C1}" destId="{5147C0FA-348B-4FD8-A38F-E70642E616A9}" srcOrd="2" destOrd="0" presId="urn:microsoft.com/office/officeart/2005/8/layout/default"/>
    <dgm:cxn modelId="{E8ED3223-D1CF-4FF6-B7CD-51C54481D933}" type="presParOf" srcId="{2F242F9C-2BA3-4D1A-B359-D1147EADA7C1}" destId="{EA2F0011-84E2-4B1A-8504-4FBBEE2EDEAB}" srcOrd="3" destOrd="0" presId="urn:microsoft.com/office/officeart/2005/8/layout/default"/>
    <dgm:cxn modelId="{2B1896E0-D69B-43EC-BD47-B8CB036C5244}" type="presParOf" srcId="{2F242F9C-2BA3-4D1A-B359-D1147EADA7C1}" destId="{DBFCEC77-8807-4AE6-B34F-0CCA2D19D6FB}" srcOrd="4" destOrd="0" presId="urn:microsoft.com/office/officeart/2005/8/layout/default"/>
    <dgm:cxn modelId="{2CFC0DC0-D24B-4D6A-BC7B-A1DC82E9C053}" type="presParOf" srcId="{2F242F9C-2BA3-4D1A-B359-D1147EADA7C1}" destId="{CD36DA79-01B8-491A-9A0F-57C64FFDA1D3}" srcOrd="5" destOrd="0" presId="urn:microsoft.com/office/officeart/2005/8/layout/default"/>
    <dgm:cxn modelId="{5142C157-34E0-484C-B100-9AB3530DF02A}" type="presParOf" srcId="{2F242F9C-2BA3-4D1A-B359-D1147EADA7C1}" destId="{ED9F838E-887E-4423-8FBC-03865F0BD2FE}"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516548-9414-49EB-ADB8-591323445594}" type="doc">
      <dgm:prSet loTypeId="urn:microsoft.com/office/officeart/2005/8/layout/pyramid2" loCatId="pyramid" qsTypeId="urn:microsoft.com/office/officeart/2005/8/quickstyle/simple1" qsCatId="simple" csTypeId="urn:microsoft.com/office/officeart/2005/8/colors/colorful5" csCatId="colorful" phldr="1"/>
      <dgm:spPr/>
    </dgm:pt>
    <dgm:pt modelId="{1A875D79-5645-4F9F-89F5-30BA00FD7AD0}">
      <dgm:prSet phldrT="[Text]" custT="1"/>
      <dgm:spPr/>
      <dgm:t>
        <a:bodyPr/>
        <a:lstStyle/>
        <a:p>
          <a:r>
            <a:rPr lang="en-US" sz="3600" b="1" dirty="0"/>
            <a:t>Unconditional Love</a:t>
          </a:r>
        </a:p>
        <a:p>
          <a:r>
            <a:rPr lang="en-US" sz="2800" dirty="0"/>
            <a:t>Your needs is my priority</a:t>
          </a:r>
        </a:p>
      </dgm:t>
    </dgm:pt>
    <dgm:pt modelId="{E0F8EDD6-EC69-4729-9B2E-7EAD3A6E0114}" type="parTrans" cxnId="{29F3ED11-AFCA-4D7D-A923-96B6730328B8}">
      <dgm:prSet/>
      <dgm:spPr/>
      <dgm:t>
        <a:bodyPr/>
        <a:lstStyle/>
        <a:p>
          <a:endParaRPr lang="en-US"/>
        </a:p>
      </dgm:t>
    </dgm:pt>
    <dgm:pt modelId="{6867F55C-3502-45BB-8DAA-34AEEAB75B71}" type="sibTrans" cxnId="{29F3ED11-AFCA-4D7D-A923-96B6730328B8}">
      <dgm:prSet/>
      <dgm:spPr/>
      <dgm:t>
        <a:bodyPr/>
        <a:lstStyle/>
        <a:p>
          <a:endParaRPr lang="en-US"/>
        </a:p>
      </dgm:t>
    </dgm:pt>
    <dgm:pt modelId="{A3C2A45F-8DEE-4309-9A46-6B069C64584C}">
      <dgm:prSet phldrT="[Text]" custT="1"/>
      <dgm:spPr/>
      <dgm:t>
        <a:bodyPr/>
        <a:lstStyle/>
        <a:p>
          <a:r>
            <a:rPr lang="en-US" sz="3600" b="1" dirty="0"/>
            <a:t>Conditional Love </a:t>
          </a:r>
        </a:p>
        <a:p>
          <a:r>
            <a:rPr lang="en-US" sz="2700" dirty="0"/>
            <a:t>You needs first and then mine</a:t>
          </a:r>
        </a:p>
      </dgm:t>
    </dgm:pt>
    <dgm:pt modelId="{108F42D6-0091-48A7-ACCE-4DAD43EA662E}" type="parTrans" cxnId="{92268822-C893-44A6-8A97-9997A155DA7B}">
      <dgm:prSet/>
      <dgm:spPr/>
      <dgm:t>
        <a:bodyPr/>
        <a:lstStyle/>
        <a:p>
          <a:endParaRPr lang="en-US"/>
        </a:p>
      </dgm:t>
    </dgm:pt>
    <dgm:pt modelId="{D5754734-E056-41B1-AD96-C76C327871D7}" type="sibTrans" cxnId="{92268822-C893-44A6-8A97-9997A155DA7B}">
      <dgm:prSet/>
      <dgm:spPr/>
      <dgm:t>
        <a:bodyPr/>
        <a:lstStyle/>
        <a:p>
          <a:endParaRPr lang="en-US"/>
        </a:p>
      </dgm:t>
    </dgm:pt>
    <dgm:pt modelId="{33B1A44B-CF17-4C63-9D86-57B9522751BA}">
      <dgm:prSet phldrT="[Text]" custT="1"/>
      <dgm:spPr/>
      <dgm:t>
        <a:bodyPr/>
        <a:lstStyle/>
        <a:p>
          <a:r>
            <a:rPr lang="en-US" sz="4000" b="1" dirty="0"/>
            <a:t>Selfish Love</a:t>
          </a:r>
        </a:p>
        <a:p>
          <a:r>
            <a:rPr lang="en-US" sz="2700" dirty="0"/>
            <a:t>My needs come first</a:t>
          </a:r>
        </a:p>
      </dgm:t>
    </dgm:pt>
    <dgm:pt modelId="{0F56AF7F-194A-476E-B302-E8CB83FC884F}" type="parTrans" cxnId="{3D23949D-2FC9-42CD-B7CB-4F4B56842DC5}">
      <dgm:prSet/>
      <dgm:spPr/>
      <dgm:t>
        <a:bodyPr/>
        <a:lstStyle/>
        <a:p>
          <a:endParaRPr lang="en-US"/>
        </a:p>
      </dgm:t>
    </dgm:pt>
    <dgm:pt modelId="{603AAE02-B8AD-4E83-993C-61A9D3E5F149}" type="sibTrans" cxnId="{3D23949D-2FC9-42CD-B7CB-4F4B56842DC5}">
      <dgm:prSet/>
      <dgm:spPr/>
      <dgm:t>
        <a:bodyPr/>
        <a:lstStyle/>
        <a:p>
          <a:endParaRPr lang="en-US"/>
        </a:p>
      </dgm:t>
    </dgm:pt>
    <dgm:pt modelId="{6B134FD5-80E5-4258-8653-4E979D20AA3D}" type="pres">
      <dgm:prSet presAssocID="{92516548-9414-49EB-ADB8-591323445594}" presName="compositeShape" presStyleCnt="0">
        <dgm:presLayoutVars>
          <dgm:dir/>
          <dgm:resizeHandles/>
        </dgm:presLayoutVars>
      </dgm:prSet>
      <dgm:spPr/>
    </dgm:pt>
    <dgm:pt modelId="{B65EA627-C62E-4D2A-918E-22745E3A3B17}" type="pres">
      <dgm:prSet presAssocID="{92516548-9414-49EB-ADB8-591323445594}" presName="pyramid" presStyleLbl="node1" presStyleIdx="0" presStyleCnt="1"/>
      <dgm:spPr/>
    </dgm:pt>
    <dgm:pt modelId="{2601EA76-34A2-4341-B541-CE541B4615E3}" type="pres">
      <dgm:prSet presAssocID="{92516548-9414-49EB-ADB8-591323445594}" presName="theList" presStyleCnt="0"/>
      <dgm:spPr/>
    </dgm:pt>
    <dgm:pt modelId="{7587D019-0927-48FA-9E0A-B37DB6F0FC41}" type="pres">
      <dgm:prSet presAssocID="{1A875D79-5645-4F9F-89F5-30BA00FD7AD0}" presName="aNode" presStyleLbl="fgAcc1" presStyleIdx="0" presStyleCnt="3" custScaleX="103781" custScaleY="144706">
        <dgm:presLayoutVars>
          <dgm:bulletEnabled val="1"/>
        </dgm:presLayoutVars>
      </dgm:prSet>
      <dgm:spPr/>
    </dgm:pt>
    <dgm:pt modelId="{B3D76505-EC86-414B-A94F-D745439CB7AC}" type="pres">
      <dgm:prSet presAssocID="{1A875D79-5645-4F9F-89F5-30BA00FD7AD0}" presName="aSpace" presStyleCnt="0"/>
      <dgm:spPr/>
    </dgm:pt>
    <dgm:pt modelId="{FCC165C3-B249-4B1F-9402-6DC060D621F7}" type="pres">
      <dgm:prSet presAssocID="{A3C2A45F-8DEE-4309-9A46-6B069C64584C}" presName="aNode" presStyleLbl="fgAcc1" presStyleIdx="1" presStyleCnt="3">
        <dgm:presLayoutVars>
          <dgm:bulletEnabled val="1"/>
        </dgm:presLayoutVars>
      </dgm:prSet>
      <dgm:spPr/>
    </dgm:pt>
    <dgm:pt modelId="{807DB529-EC23-4218-A2D8-5A4D9A3761A5}" type="pres">
      <dgm:prSet presAssocID="{A3C2A45F-8DEE-4309-9A46-6B069C64584C}" presName="aSpace" presStyleCnt="0"/>
      <dgm:spPr/>
    </dgm:pt>
    <dgm:pt modelId="{B3BD4F58-054D-4A62-ADE4-39DA5E130752}" type="pres">
      <dgm:prSet presAssocID="{33B1A44B-CF17-4C63-9D86-57B9522751BA}" presName="aNode" presStyleLbl="fgAcc1" presStyleIdx="2" presStyleCnt="3">
        <dgm:presLayoutVars>
          <dgm:bulletEnabled val="1"/>
        </dgm:presLayoutVars>
      </dgm:prSet>
      <dgm:spPr/>
    </dgm:pt>
    <dgm:pt modelId="{ABF16E93-388F-4A11-B157-022D9F7FE4AE}" type="pres">
      <dgm:prSet presAssocID="{33B1A44B-CF17-4C63-9D86-57B9522751BA}" presName="aSpace" presStyleCnt="0"/>
      <dgm:spPr/>
    </dgm:pt>
  </dgm:ptLst>
  <dgm:cxnLst>
    <dgm:cxn modelId="{CE263337-0691-4928-A159-4B0A58B6B964}" type="presOf" srcId="{92516548-9414-49EB-ADB8-591323445594}" destId="{6B134FD5-80E5-4258-8653-4E979D20AA3D}" srcOrd="0" destOrd="0" presId="urn:microsoft.com/office/officeart/2005/8/layout/pyramid2"/>
    <dgm:cxn modelId="{3B8F8AE3-A508-4312-9826-967B313A9705}" type="presOf" srcId="{1A875D79-5645-4F9F-89F5-30BA00FD7AD0}" destId="{7587D019-0927-48FA-9E0A-B37DB6F0FC41}" srcOrd="0" destOrd="0" presId="urn:microsoft.com/office/officeart/2005/8/layout/pyramid2"/>
    <dgm:cxn modelId="{29F3ED11-AFCA-4D7D-A923-96B6730328B8}" srcId="{92516548-9414-49EB-ADB8-591323445594}" destId="{1A875D79-5645-4F9F-89F5-30BA00FD7AD0}" srcOrd="0" destOrd="0" parTransId="{E0F8EDD6-EC69-4729-9B2E-7EAD3A6E0114}" sibTransId="{6867F55C-3502-45BB-8DAA-34AEEAB75B71}"/>
    <dgm:cxn modelId="{98A74B1D-EE70-4656-8CAE-0A2A86082A1B}" type="presOf" srcId="{33B1A44B-CF17-4C63-9D86-57B9522751BA}" destId="{B3BD4F58-054D-4A62-ADE4-39DA5E130752}" srcOrd="0" destOrd="0" presId="urn:microsoft.com/office/officeart/2005/8/layout/pyramid2"/>
    <dgm:cxn modelId="{CA086F44-894A-40D2-9540-B657B8083992}" type="presOf" srcId="{A3C2A45F-8DEE-4309-9A46-6B069C64584C}" destId="{FCC165C3-B249-4B1F-9402-6DC060D621F7}" srcOrd="0" destOrd="0" presId="urn:microsoft.com/office/officeart/2005/8/layout/pyramid2"/>
    <dgm:cxn modelId="{3D23949D-2FC9-42CD-B7CB-4F4B56842DC5}" srcId="{92516548-9414-49EB-ADB8-591323445594}" destId="{33B1A44B-CF17-4C63-9D86-57B9522751BA}" srcOrd="2" destOrd="0" parTransId="{0F56AF7F-194A-476E-B302-E8CB83FC884F}" sibTransId="{603AAE02-B8AD-4E83-993C-61A9D3E5F149}"/>
    <dgm:cxn modelId="{92268822-C893-44A6-8A97-9997A155DA7B}" srcId="{92516548-9414-49EB-ADB8-591323445594}" destId="{A3C2A45F-8DEE-4309-9A46-6B069C64584C}" srcOrd="1" destOrd="0" parTransId="{108F42D6-0091-48A7-ACCE-4DAD43EA662E}" sibTransId="{D5754734-E056-41B1-AD96-C76C327871D7}"/>
    <dgm:cxn modelId="{34553C40-26CD-4A3A-9483-66A2CEC80365}" type="presParOf" srcId="{6B134FD5-80E5-4258-8653-4E979D20AA3D}" destId="{B65EA627-C62E-4D2A-918E-22745E3A3B17}" srcOrd="0" destOrd="0" presId="urn:microsoft.com/office/officeart/2005/8/layout/pyramid2"/>
    <dgm:cxn modelId="{AAAACCB5-642B-42EF-97CE-5EFA34494840}" type="presParOf" srcId="{6B134FD5-80E5-4258-8653-4E979D20AA3D}" destId="{2601EA76-34A2-4341-B541-CE541B4615E3}" srcOrd="1" destOrd="0" presId="urn:microsoft.com/office/officeart/2005/8/layout/pyramid2"/>
    <dgm:cxn modelId="{021742A5-8148-4E5D-BE81-10C03AEF8807}" type="presParOf" srcId="{2601EA76-34A2-4341-B541-CE541B4615E3}" destId="{7587D019-0927-48FA-9E0A-B37DB6F0FC41}" srcOrd="0" destOrd="0" presId="urn:microsoft.com/office/officeart/2005/8/layout/pyramid2"/>
    <dgm:cxn modelId="{B7ACC050-7BF2-44E8-A058-049243F75ED9}" type="presParOf" srcId="{2601EA76-34A2-4341-B541-CE541B4615E3}" destId="{B3D76505-EC86-414B-A94F-D745439CB7AC}" srcOrd="1" destOrd="0" presId="urn:microsoft.com/office/officeart/2005/8/layout/pyramid2"/>
    <dgm:cxn modelId="{DFF8D1EF-FFE2-4119-BF1B-F0B5827938E1}" type="presParOf" srcId="{2601EA76-34A2-4341-B541-CE541B4615E3}" destId="{FCC165C3-B249-4B1F-9402-6DC060D621F7}" srcOrd="2" destOrd="0" presId="urn:microsoft.com/office/officeart/2005/8/layout/pyramid2"/>
    <dgm:cxn modelId="{2B5DC1F7-BF3A-415B-A133-E650BFC3AACE}" type="presParOf" srcId="{2601EA76-34A2-4341-B541-CE541B4615E3}" destId="{807DB529-EC23-4218-A2D8-5A4D9A3761A5}" srcOrd="3" destOrd="0" presId="urn:microsoft.com/office/officeart/2005/8/layout/pyramid2"/>
    <dgm:cxn modelId="{5E5FDDAE-DAE6-4C65-9D9E-96B7DA8744AF}" type="presParOf" srcId="{2601EA76-34A2-4341-B541-CE541B4615E3}" destId="{B3BD4F58-054D-4A62-ADE4-39DA5E130752}" srcOrd="4" destOrd="0" presId="urn:microsoft.com/office/officeart/2005/8/layout/pyramid2"/>
    <dgm:cxn modelId="{D9A19550-2CD4-4D52-8A2B-97AC5587E7D9}" type="presParOf" srcId="{2601EA76-34A2-4341-B541-CE541B4615E3}" destId="{ABF16E93-388F-4A11-B157-022D9F7FE4AE}"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8D03B0-DBDA-4AA1-BA1B-484D595470CA}">
      <dsp:nvSpPr>
        <dsp:cNvPr id="0" name=""/>
        <dsp:cNvSpPr/>
      </dsp:nvSpPr>
      <dsp:spPr>
        <a:xfrm>
          <a:off x="4270" y="1451254"/>
          <a:ext cx="1867028" cy="1120216"/>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dirty="0"/>
            <a:t>Friendship </a:t>
          </a:r>
        </a:p>
      </dsp:txBody>
      <dsp:txXfrm>
        <a:off x="37080" y="1484064"/>
        <a:ext cx="1801408" cy="1054596"/>
      </dsp:txXfrm>
    </dsp:sp>
    <dsp:sp modelId="{8C6C1C10-0DE8-4B46-AB4A-6471C2B2CA20}">
      <dsp:nvSpPr>
        <dsp:cNvPr id="0" name=""/>
        <dsp:cNvSpPr/>
      </dsp:nvSpPr>
      <dsp:spPr>
        <a:xfrm>
          <a:off x="2058001" y="1779851"/>
          <a:ext cx="395809" cy="463022"/>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2058001" y="1872455"/>
        <a:ext cx="277066" cy="277814"/>
      </dsp:txXfrm>
    </dsp:sp>
    <dsp:sp modelId="{B3CEEAE8-4B9E-4B10-B293-0C9C11929595}">
      <dsp:nvSpPr>
        <dsp:cNvPr id="0" name=""/>
        <dsp:cNvSpPr/>
      </dsp:nvSpPr>
      <dsp:spPr>
        <a:xfrm>
          <a:off x="2618109" y="1451254"/>
          <a:ext cx="1867028" cy="1120216"/>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dirty="0"/>
            <a:t>Dating</a:t>
          </a:r>
        </a:p>
      </dsp:txBody>
      <dsp:txXfrm>
        <a:off x="2650919" y="1484064"/>
        <a:ext cx="1801408" cy="1054596"/>
      </dsp:txXfrm>
    </dsp:sp>
    <dsp:sp modelId="{E2FCF86F-57CC-44A3-81B1-FF13E1B86FF5}">
      <dsp:nvSpPr>
        <dsp:cNvPr id="0" name=""/>
        <dsp:cNvSpPr/>
      </dsp:nvSpPr>
      <dsp:spPr>
        <a:xfrm>
          <a:off x="4671840" y="1779851"/>
          <a:ext cx="395809" cy="463022"/>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4671840" y="1872455"/>
        <a:ext cx="277066" cy="277814"/>
      </dsp:txXfrm>
    </dsp:sp>
    <dsp:sp modelId="{0735DB6D-D9B5-4B70-B8A8-9E61C0FD924B}">
      <dsp:nvSpPr>
        <dsp:cNvPr id="0" name=""/>
        <dsp:cNvSpPr/>
      </dsp:nvSpPr>
      <dsp:spPr>
        <a:xfrm>
          <a:off x="5231949" y="1451254"/>
          <a:ext cx="1867028" cy="1120216"/>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dirty="0"/>
            <a:t>Courtship</a:t>
          </a:r>
        </a:p>
      </dsp:txBody>
      <dsp:txXfrm>
        <a:off x="5264759" y="1484064"/>
        <a:ext cx="1801408" cy="1054596"/>
      </dsp:txXfrm>
    </dsp:sp>
    <dsp:sp modelId="{D82C3971-1412-40B4-AF25-15C5E81B286C}">
      <dsp:nvSpPr>
        <dsp:cNvPr id="0" name=""/>
        <dsp:cNvSpPr/>
      </dsp:nvSpPr>
      <dsp:spPr>
        <a:xfrm>
          <a:off x="7285680" y="1779851"/>
          <a:ext cx="395809" cy="463022"/>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7285680" y="1872455"/>
        <a:ext cx="277066" cy="277814"/>
      </dsp:txXfrm>
    </dsp:sp>
    <dsp:sp modelId="{77317A5F-558C-43A4-8399-D65A9CEAB2E5}">
      <dsp:nvSpPr>
        <dsp:cNvPr id="0" name=""/>
        <dsp:cNvSpPr/>
      </dsp:nvSpPr>
      <dsp:spPr>
        <a:xfrm>
          <a:off x="7845788" y="1451254"/>
          <a:ext cx="1867028" cy="1120216"/>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dirty="0"/>
            <a:t>Marriage</a:t>
          </a:r>
        </a:p>
      </dsp:txBody>
      <dsp:txXfrm>
        <a:off x="7878598" y="1484064"/>
        <a:ext cx="1801408" cy="10545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5296CC-DEBE-4CB6-8BB6-A04DDB858F66}">
      <dsp:nvSpPr>
        <dsp:cNvPr id="0" name=""/>
        <dsp:cNvSpPr/>
      </dsp:nvSpPr>
      <dsp:spPr>
        <a:xfrm>
          <a:off x="2144960" y="0"/>
          <a:ext cx="1429973" cy="1168154"/>
        </a:xfrm>
        <a:prstGeom prst="trapezoid">
          <a:avLst>
            <a:gd name="adj" fmla="val 61207"/>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Confidants</a:t>
          </a:r>
        </a:p>
      </dsp:txBody>
      <dsp:txXfrm>
        <a:off x="2144960" y="0"/>
        <a:ext cx="1429973" cy="1168154"/>
      </dsp:txXfrm>
    </dsp:sp>
    <dsp:sp modelId="{D4094492-E0FB-4890-8360-51D46978CBED}">
      <dsp:nvSpPr>
        <dsp:cNvPr id="0" name=""/>
        <dsp:cNvSpPr/>
      </dsp:nvSpPr>
      <dsp:spPr>
        <a:xfrm>
          <a:off x="1429973" y="1168154"/>
          <a:ext cx="2859947" cy="1168154"/>
        </a:xfrm>
        <a:prstGeom prst="trapezoid">
          <a:avLst>
            <a:gd name="adj" fmla="val 61207"/>
          </a:avLst>
        </a:prstGeom>
        <a:solidFill>
          <a:schemeClr val="accent2">
            <a:hueOff val="-441124"/>
            <a:satOff val="497"/>
            <a:lumOff val="117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Companions</a:t>
          </a:r>
        </a:p>
      </dsp:txBody>
      <dsp:txXfrm>
        <a:off x="1930464" y="1168154"/>
        <a:ext cx="1858965" cy="1168154"/>
      </dsp:txXfrm>
    </dsp:sp>
    <dsp:sp modelId="{D5FE82C5-F403-441E-8E8F-57B50F542AC3}">
      <dsp:nvSpPr>
        <dsp:cNvPr id="0" name=""/>
        <dsp:cNvSpPr/>
      </dsp:nvSpPr>
      <dsp:spPr>
        <a:xfrm>
          <a:off x="714986" y="2336308"/>
          <a:ext cx="4289920" cy="1168154"/>
        </a:xfrm>
        <a:prstGeom prst="trapezoid">
          <a:avLst>
            <a:gd name="adj" fmla="val 61207"/>
          </a:avLst>
        </a:prstGeom>
        <a:solidFill>
          <a:schemeClr val="accent2">
            <a:hueOff val="-882249"/>
            <a:satOff val="995"/>
            <a:lumOff val="235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b="0" kern="1200" dirty="0"/>
            <a:t>Comrades</a:t>
          </a:r>
          <a:r>
            <a:rPr lang="en-US" sz="2500" kern="1200" dirty="0"/>
            <a:t> </a:t>
          </a:r>
        </a:p>
      </dsp:txBody>
      <dsp:txXfrm>
        <a:off x="1465722" y="2336308"/>
        <a:ext cx="2788448" cy="1168154"/>
      </dsp:txXfrm>
    </dsp:sp>
    <dsp:sp modelId="{FF214CBB-1D1B-4979-98EF-DD2A02932F14}">
      <dsp:nvSpPr>
        <dsp:cNvPr id="0" name=""/>
        <dsp:cNvSpPr/>
      </dsp:nvSpPr>
      <dsp:spPr>
        <a:xfrm>
          <a:off x="0" y="3504462"/>
          <a:ext cx="5719894" cy="1168154"/>
        </a:xfrm>
        <a:prstGeom prst="trapezoid">
          <a:avLst>
            <a:gd name="adj" fmla="val 61207"/>
          </a:avLst>
        </a:prstGeom>
        <a:solidFill>
          <a:schemeClr val="accent2">
            <a:hueOff val="-1323373"/>
            <a:satOff val="1492"/>
            <a:lumOff val="353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Contacts</a:t>
          </a:r>
        </a:p>
      </dsp:txBody>
      <dsp:txXfrm>
        <a:off x="1000981" y="3504462"/>
        <a:ext cx="3717931" cy="11681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4F252A-1695-438E-B7D5-534F90D394F8}">
      <dsp:nvSpPr>
        <dsp:cNvPr id="0" name=""/>
        <dsp:cNvSpPr/>
      </dsp:nvSpPr>
      <dsp:spPr>
        <a:xfrm>
          <a:off x="4958619" y="0"/>
          <a:ext cx="3093525" cy="1856115"/>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Comradeship</a:t>
          </a:r>
        </a:p>
      </dsp:txBody>
      <dsp:txXfrm>
        <a:off x="4958619" y="0"/>
        <a:ext cx="3093525" cy="1856115"/>
      </dsp:txXfrm>
    </dsp:sp>
    <dsp:sp modelId="{5147C0FA-348B-4FD8-A38F-E70642E616A9}">
      <dsp:nvSpPr>
        <dsp:cNvPr id="0" name=""/>
        <dsp:cNvSpPr/>
      </dsp:nvSpPr>
      <dsp:spPr>
        <a:xfrm>
          <a:off x="4998463" y="2151121"/>
          <a:ext cx="3093525" cy="1856115"/>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Charity</a:t>
          </a:r>
        </a:p>
      </dsp:txBody>
      <dsp:txXfrm>
        <a:off x="4998463" y="2151121"/>
        <a:ext cx="3093525" cy="1856115"/>
      </dsp:txXfrm>
    </dsp:sp>
    <dsp:sp modelId="{DBFCEC77-8807-4AE6-B34F-0CCA2D19D6FB}">
      <dsp:nvSpPr>
        <dsp:cNvPr id="0" name=""/>
        <dsp:cNvSpPr/>
      </dsp:nvSpPr>
      <dsp:spPr>
        <a:xfrm>
          <a:off x="1470081" y="0"/>
          <a:ext cx="3093525" cy="1856115"/>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Commonality</a:t>
          </a:r>
        </a:p>
      </dsp:txBody>
      <dsp:txXfrm>
        <a:off x="1470081" y="0"/>
        <a:ext cx="3093525" cy="1856115"/>
      </dsp:txXfrm>
    </dsp:sp>
    <dsp:sp modelId="{ED9F838E-887E-4423-8FBC-03865F0BD2FE}">
      <dsp:nvSpPr>
        <dsp:cNvPr id="0" name=""/>
        <dsp:cNvSpPr/>
      </dsp:nvSpPr>
      <dsp:spPr>
        <a:xfrm>
          <a:off x="1470081" y="2151115"/>
          <a:ext cx="3093525" cy="1856115"/>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Companionship</a:t>
          </a:r>
        </a:p>
      </dsp:txBody>
      <dsp:txXfrm>
        <a:off x="1470081" y="2151115"/>
        <a:ext cx="3093525" cy="185611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5EA627-C62E-4D2A-918E-22745E3A3B17}">
      <dsp:nvSpPr>
        <dsp:cNvPr id="0" name=""/>
        <dsp:cNvSpPr/>
      </dsp:nvSpPr>
      <dsp:spPr>
        <a:xfrm>
          <a:off x="2150263" y="0"/>
          <a:ext cx="6048077" cy="6048077"/>
        </a:xfrm>
        <a:prstGeom prst="triangle">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87D019-0927-48FA-9E0A-B37DB6F0FC41}">
      <dsp:nvSpPr>
        <dsp:cNvPr id="0" name=""/>
        <dsp:cNvSpPr/>
      </dsp:nvSpPr>
      <dsp:spPr>
        <a:xfrm>
          <a:off x="5099981" y="608585"/>
          <a:ext cx="4079890" cy="1829016"/>
        </a:xfrm>
        <a:prstGeom prst="roundRect">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b="1" kern="1200" dirty="0"/>
            <a:t>Unconditional Love</a:t>
          </a:r>
        </a:p>
        <a:p>
          <a:pPr marL="0" lvl="0" indent="0" algn="ctr" defTabSz="1600200">
            <a:lnSpc>
              <a:spcPct val="90000"/>
            </a:lnSpc>
            <a:spcBef>
              <a:spcPct val="0"/>
            </a:spcBef>
            <a:spcAft>
              <a:spcPct val="35000"/>
            </a:spcAft>
            <a:buNone/>
          </a:pPr>
          <a:r>
            <a:rPr lang="en-US" sz="2800" kern="1200" dirty="0"/>
            <a:t>Your needs is my priority</a:t>
          </a:r>
        </a:p>
      </dsp:txBody>
      <dsp:txXfrm>
        <a:off x="5189266" y="697870"/>
        <a:ext cx="3901320" cy="1650446"/>
      </dsp:txXfrm>
    </dsp:sp>
    <dsp:sp modelId="{FCC165C3-B249-4B1F-9402-6DC060D621F7}">
      <dsp:nvSpPr>
        <dsp:cNvPr id="0" name=""/>
        <dsp:cNvSpPr/>
      </dsp:nvSpPr>
      <dsp:spPr>
        <a:xfrm>
          <a:off x="5174302" y="2595596"/>
          <a:ext cx="3931250" cy="1263953"/>
        </a:xfrm>
        <a:prstGeom prst="roundRect">
          <a:avLst/>
        </a:prstGeom>
        <a:solidFill>
          <a:schemeClr val="lt1">
            <a:alpha val="90000"/>
            <a:hueOff val="0"/>
            <a:satOff val="0"/>
            <a:lumOff val="0"/>
            <a:alphaOff val="0"/>
          </a:schemeClr>
        </a:solidFill>
        <a:ln w="15875" cap="flat" cmpd="sng" algn="ctr">
          <a:solidFill>
            <a:schemeClr val="accent5">
              <a:hueOff val="1178392"/>
              <a:satOff val="-5635"/>
              <a:lumOff val="61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b="1" kern="1200" dirty="0"/>
            <a:t>Conditional Love </a:t>
          </a:r>
        </a:p>
        <a:p>
          <a:pPr marL="0" lvl="0" indent="0" algn="ctr" defTabSz="1600200">
            <a:lnSpc>
              <a:spcPct val="90000"/>
            </a:lnSpc>
            <a:spcBef>
              <a:spcPct val="0"/>
            </a:spcBef>
            <a:spcAft>
              <a:spcPct val="35000"/>
            </a:spcAft>
            <a:buNone/>
          </a:pPr>
          <a:r>
            <a:rPr lang="en-US" sz="2700" kern="1200" dirty="0"/>
            <a:t>You needs first and then mine</a:t>
          </a:r>
        </a:p>
      </dsp:txBody>
      <dsp:txXfrm>
        <a:off x="5236003" y="2657297"/>
        <a:ext cx="3807848" cy="1140551"/>
      </dsp:txXfrm>
    </dsp:sp>
    <dsp:sp modelId="{B3BD4F58-054D-4A62-ADE4-39DA5E130752}">
      <dsp:nvSpPr>
        <dsp:cNvPr id="0" name=""/>
        <dsp:cNvSpPr/>
      </dsp:nvSpPr>
      <dsp:spPr>
        <a:xfrm>
          <a:off x="5174302" y="4017543"/>
          <a:ext cx="3931250" cy="1263953"/>
        </a:xfrm>
        <a:prstGeom prst="roundRect">
          <a:avLst/>
        </a:prstGeom>
        <a:solidFill>
          <a:schemeClr val="lt1">
            <a:alpha val="90000"/>
            <a:hueOff val="0"/>
            <a:satOff val="0"/>
            <a:lumOff val="0"/>
            <a:alphaOff val="0"/>
          </a:schemeClr>
        </a:solidFill>
        <a:ln w="15875" cap="flat" cmpd="sng" algn="ctr">
          <a:solidFill>
            <a:schemeClr val="accent5">
              <a:hueOff val="2356783"/>
              <a:satOff val="-11270"/>
              <a:lumOff val="1235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sz="4000" b="1" kern="1200" dirty="0"/>
            <a:t>Selfish Love</a:t>
          </a:r>
        </a:p>
        <a:p>
          <a:pPr marL="0" lvl="0" indent="0" algn="ctr" defTabSz="1778000">
            <a:lnSpc>
              <a:spcPct val="90000"/>
            </a:lnSpc>
            <a:spcBef>
              <a:spcPct val="0"/>
            </a:spcBef>
            <a:spcAft>
              <a:spcPct val="35000"/>
            </a:spcAft>
            <a:buNone/>
          </a:pPr>
          <a:r>
            <a:rPr lang="en-US" sz="2700" kern="1200" dirty="0"/>
            <a:t>My needs come first</a:t>
          </a:r>
        </a:p>
      </dsp:txBody>
      <dsp:txXfrm>
        <a:off x="5236003" y="4079244"/>
        <a:ext cx="3807848" cy="114055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8FCA9C-FF92-4024-BDEC-A6D3B663DC09}" type="datetimeFigureOut">
              <a:rPr lang="en-US"/>
              <a:t>4/28/2016</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46DCAE-1661-43FF-8A44-43DAFDC1FD90}" type="slidenum">
              <a:rPr/>
              <a:t>‹#›</a:t>
            </a:fld>
            <a:endParaRPr/>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2AB877-E7B1-4681-847E-D0918612832B}" type="datetimeFigureOut">
              <a:rPr lang="en-US"/>
              <a:t>4/28/2016</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971FF-EF28-4195-A575-329446EFAA55}" type="slidenum">
              <a:rPr/>
              <a:t>‹#›</a:t>
            </a:fld>
            <a:endParaRPr/>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69C971FF-EF28-4195-A575-329446EFAA55}" type="slidenum">
              <a:rPr lang="en-MY" smtClean="0"/>
              <a:t>1</a:t>
            </a:fld>
            <a:endParaRPr lang="en-MY"/>
          </a:p>
        </p:txBody>
      </p:sp>
    </p:spTree>
    <p:extLst>
      <p:ext uri="{BB962C8B-B14F-4D97-AF65-F5344CB8AC3E}">
        <p14:creationId xmlns:p14="http://schemas.microsoft.com/office/powerpoint/2010/main" val="1577473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MY" baseline="0" dirty="0"/>
              <a:t>Charity = They care for each other and puts the other ahead of self</a:t>
            </a:r>
          </a:p>
          <a:p>
            <a:r>
              <a:rPr lang="en-MY" baseline="0" dirty="0"/>
              <a:t>Companionship = You enjoy being together (like each others’ company)</a:t>
            </a:r>
          </a:p>
          <a:p>
            <a:pPr marL="0" marR="0" indent="0" algn="l" defTabSz="914400" rtl="0" eaLnBrk="1" fontAlgn="auto" latinLnBrk="0" hangingPunct="1">
              <a:lnSpc>
                <a:spcPct val="100000"/>
              </a:lnSpc>
              <a:spcBef>
                <a:spcPts val="0"/>
              </a:spcBef>
              <a:spcAft>
                <a:spcPts val="0"/>
              </a:spcAft>
              <a:buClrTx/>
              <a:buSzTx/>
              <a:buFontTx/>
              <a:buNone/>
              <a:tabLst/>
              <a:defRPr/>
            </a:pPr>
            <a:r>
              <a:rPr lang="en-MY" dirty="0"/>
              <a:t>Commonality =</a:t>
            </a:r>
            <a:r>
              <a:rPr lang="en-MY" baseline="0" dirty="0"/>
              <a:t> Have common interest (things you like to do together)</a:t>
            </a:r>
          </a:p>
          <a:p>
            <a:r>
              <a:rPr lang="en-MY" baseline="0" dirty="0"/>
              <a:t>Comradeship = Have a cause that you both believe in and want to invest in together</a:t>
            </a:r>
          </a:p>
          <a:p>
            <a:endParaRPr lang="en-MY" baseline="0" dirty="0"/>
          </a:p>
          <a:p>
            <a:r>
              <a:rPr lang="en-MY" baseline="0" dirty="0"/>
              <a:t>For example:</a:t>
            </a:r>
          </a:p>
          <a:p>
            <a:r>
              <a:rPr lang="en-MY" baseline="0" dirty="0"/>
              <a:t>Jonathan and David (1 Samuel 18:1-4; 2 Samuel 1:25-27)</a:t>
            </a:r>
          </a:p>
          <a:p>
            <a:endParaRPr lang="en-MY" baseline="0" dirty="0"/>
          </a:p>
          <a:p>
            <a:r>
              <a:rPr lang="en-MY" baseline="0" dirty="0"/>
              <a:t>Commonality = The both loved the Lord</a:t>
            </a:r>
          </a:p>
          <a:p>
            <a:r>
              <a:rPr lang="en-MY" baseline="0" dirty="0"/>
              <a:t>Companionship = They both enjoyed each others’ company</a:t>
            </a:r>
          </a:p>
          <a:p>
            <a:r>
              <a:rPr lang="en-MY" baseline="0" dirty="0"/>
              <a:t>Comradeship = They both fought on the same side. </a:t>
            </a:r>
          </a:p>
          <a:p>
            <a:r>
              <a:rPr lang="en-MY" baseline="0" dirty="0"/>
              <a:t>Charity = Jonathan gave his position to David</a:t>
            </a:r>
            <a:endParaRPr lang="en-MY" dirty="0"/>
          </a:p>
        </p:txBody>
      </p:sp>
      <p:sp>
        <p:nvSpPr>
          <p:cNvPr id="4" name="Slide Number Placeholder 3"/>
          <p:cNvSpPr>
            <a:spLocks noGrp="1"/>
          </p:cNvSpPr>
          <p:nvPr>
            <p:ph type="sldNum" sz="quarter" idx="10"/>
          </p:nvPr>
        </p:nvSpPr>
        <p:spPr/>
        <p:txBody>
          <a:bodyPr/>
          <a:lstStyle/>
          <a:p>
            <a:fld id="{69C971FF-EF28-4195-A575-329446EFAA55}" type="slidenum">
              <a:rPr lang="en-MY" smtClean="0"/>
              <a:t>14</a:t>
            </a:fld>
            <a:endParaRPr lang="en-MY"/>
          </a:p>
        </p:txBody>
      </p:sp>
    </p:spTree>
    <p:extLst>
      <p:ext uri="{BB962C8B-B14F-4D97-AF65-F5344CB8AC3E}">
        <p14:creationId xmlns:p14="http://schemas.microsoft.com/office/powerpoint/2010/main" val="1843471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MY" dirty="0"/>
              <a:t>You never marry the right person because that</a:t>
            </a:r>
            <a:r>
              <a:rPr lang="en-MY" baseline="0" dirty="0"/>
              <a:t> person will almost definitely change as the marriage progresses. Furthermore, during dating we are usually on our best behaviour. The real person actually emerges as they stay together in proximity after marriage. </a:t>
            </a:r>
          </a:p>
          <a:p>
            <a:pPr marL="228600" indent="-228600">
              <a:buAutoNum type="arabicPeriod"/>
            </a:pPr>
            <a:r>
              <a:rPr lang="en-MY" baseline="0" dirty="0"/>
              <a:t>Chemistry is nice but grossly over-rated. The romance has been so well portrayed in Hollywood and Bollywood movies that the romantic feeling is now seen as the most important during dating and courting. The problem is that that romantic felling will not last with time. In fact, a long dating / courtship or after marriage it will dwindle. What comes after that is the REAL THING. Love is a learnt experience. There are three levels of love. </a:t>
            </a:r>
            <a:endParaRPr lang="en-MY" dirty="0"/>
          </a:p>
        </p:txBody>
      </p:sp>
      <p:sp>
        <p:nvSpPr>
          <p:cNvPr id="4" name="Slide Number Placeholder 3"/>
          <p:cNvSpPr>
            <a:spLocks noGrp="1"/>
          </p:cNvSpPr>
          <p:nvPr>
            <p:ph type="sldNum" sz="quarter" idx="10"/>
          </p:nvPr>
        </p:nvSpPr>
        <p:spPr/>
        <p:txBody>
          <a:bodyPr/>
          <a:lstStyle/>
          <a:p>
            <a:fld id="{69C971FF-EF28-4195-A575-329446EFAA55}" type="slidenum">
              <a:rPr lang="en-MY" smtClean="0"/>
              <a:t>16</a:t>
            </a:fld>
            <a:endParaRPr lang="en-MY"/>
          </a:p>
        </p:txBody>
      </p:sp>
    </p:spTree>
    <p:extLst>
      <p:ext uri="{BB962C8B-B14F-4D97-AF65-F5344CB8AC3E}">
        <p14:creationId xmlns:p14="http://schemas.microsoft.com/office/powerpoint/2010/main" val="9453786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We see this three levels in SOS </a:t>
            </a:r>
          </a:p>
          <a:p>
            <a:r>
              <a:rPr lang="en-MY" dirty="0"/>
              <a:t>2:16 – Innocent love of betrothal</a:t>
            </a:r>
            <a:r>
              <a:rPr lang="en-MY" baseline="0" dirty="0"/>
              <a:t> (Selfishness and self-centeredness) – My needs come first and then yours. </a:t>
            </a:r>
          </a:p>
          <a:p>
            <a:r>
              <a:rPr lang="en-MY" baseline="0" dirty="0"/>
              <a:t>6:3 – Maturing love of marriage. You needs first and then mine</a:t>
            </a:r>
          </a:p>
          <a:p>
            <a:r>
              <a:rPr lang="en-MY" baseline="0" dirty="0"/>
              <a:t>7:10 – Sacrificial love of lifelong marriage (Selflessness and otherness). Your needs is my priority. </a:t>
            </a:r>
            <a:endParaRPr lang="en-MY" dirty="0"/>
          </a:p>
        </p:txBody>
      </p:sp>
      <p:sp>
        <p:nvSpPr>
          <p:cNvPr id="4" name="Slide Number Placeholder 3"/>
          <p:cNvSpPr>
            <a:spLocks noGrp="1"/>
          </p:cNvSpPr>
          <p:nvPr>
            <p:ph type="sldNum" sz="quarter" idx="10"/>
          </p:nvPr>
        </p:nvSpPr>
        <p:spPr/>
        <p:txBody>
          <a:bodyPr/>
          <a:lstStyle/>
          <a:p>
            <a:fld id="{69C971FF-EF28-4195-A575-329446EFAA55}" type="slidenum">
              <a:rPr lang="en-MY" smtClean="0"/>
              <a:t>17</a:t>
            </a:fld>
            <a:endParaRPr lang="en-MY"/>
          </a:p>
        </p:txBody>
      </p:sp>
    </p:spTree>
    <p:extLst>
      <p:ext uri="{BB962C8B-B14F-4D97-AF65-F5344CB8AC3E}">
        <p14:creationId xmlns:p14="http://schemas.microsoft.com/office/powerpoint/2010/main" val="31800790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indent="-742950">
              <a:buFont typeface="+mj-lt"/>
              <a:buAutoNum type="arabicPeriod"/>
            </a:pPr>
            <a:r>
              <a:rPr lang="en-MY" dirty="0"/>
              <a:t>SOS 2:8-9 “Does he </a:t>
            </a:r>
            <a:r>
              <a:rPr lang="en-MY" dirty="0">
                <a:solidFill>
                  <a:srgbClr val="FF0000"/>
                </a:solidFill>
              </a:rPr>
              <a:t>REALLY</a:t>
            </a:r>
            <a:r>
              <a:rPr lang="en-MY" dirty="0"/>
              <a:t> enjoy spending time with you? (Friendship)</a:t>
            </a:r>
          </a:p>
          <a:p>
            <a:pPr marL="742950" indent="-742950">
              <a:buFont typeface="+mj-lt"/>
              <a:buAutoNum type="arabicPeriod"/>
            </a:pPr>
            <a:r>
              <a:rPr lang="en-MY" dirty="0"/>
              <a:t>SOS 2:10-14 “Does he REALLY communicate deeply and passionately with you? (Loyalty,</a:t>
            </a:r>
            <a:r>
              <a:rPr lang="en-MY" baseline="0" dirty="0"/>
              <a:t> v.10. Lifework, v.11-13. Love, v.14)</a:t>
            </a:r>
            <a:endParaRPr lang="en-MY" dirty="0"/>
          </a:p>
          <a:p>
            <a:pPr marL="742950" indent="-742950">
              <a:buFont typeface="+mj-lt"/>
              <a:buAutoNum type="arabicPeriod"/>
            </a:pPr>
            <a:r>
              <a:rPr lang="en-MY" dirty="0"/>
              <a:t>SOS 2:15 “Does he deal with the small foxes of character?” (How does he treat other people</a:t>
            </a:r>
            <a:r>
              <a:rPr lang="en-MY" baseline="0" dirty="0"/>
              <a:t> especially strangers like waiters, other women like his sisters?)</a:t>
            </a:r>
            <a:endParaRPr lang="en-MY" dirty="0"/>
          </a:p>
          <a:p>
            <a:endParaRPr lang="en-MY" dirty="0"/>
          </a:p>
          <a:p>
            <a:r>
              <a:rPr lang="en-MY" dirty="0"/>
              <a:t>You won’t get the perfect</a:t>
            </a:r>
            <a:r>
              <a:rPr lang="en-MY" baseline="0" dirty="0"/>
              <a:t> person because marriage is actually between two sinners who are being transformed over time. Most people have a idealistic expectation of their mate but and unrealistic view of themselves. </a:t>
            </a:r>
            <a:endParaRPr lang="en-MY" dirty="0"/>
          </a:p>
        </p:txBody>
      </p:sp>
      <p:sp>
        <p:nvSpPr>
          <p:cNvPr id="4" name="Slide Number Placeholder 3"/>
          <p:cNvSpPr>
            <a:spLocks noGrp="1"/>
          </p:cNvSpPr>
          <p:nvPr>
            <p:ph type="sldNum" sz="quarter" idx="10"/>
          </p:nvPr>
        </p:nvSpPr>
        <p:spPr/>
        <p:txBody>
          <a:bodyPr/>
          <a:lstStyle/>
          <a:p>
            <a:fld id="{69C971FF-EF28-4195-A575-329446EFAA55}" type="slidenum">
              <a:rPr lang="en-MY" smtClean="0"/>
              <a:t>18</a:t>
            </a:fld>
            <a:endParaRPr lang="en-MY"/>
          </a:p>
        </p:txBody>
      </p:sp>
    </p:spTree>
    <p:extLst>
      <p:ext uri="{BB962C8B-B14F-4D97-AF65-F5344CB8AC3E}">
        <p14:creationId xmlns:p14="http://schemas.microsoft.com/office/powerpoint/2010/main" val="3830912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All other issues</a:t>
            </a:r>
            <a:r>
              <a:rPr lang="en-MY" baseline="0" dirty="0"/>
              <a:t> can be worked out if both stay open to each other and willing to learn in humility. Of course foundation of friendship has already been established – </a:t>
            </a:r>
          </a:p>
          <a:p>
            <a:endParaRPr lang="en-MY"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MY" baseline="0" dirty="0"/>
              <a:t>Charity = They care for each other and puts the other ahead of self</a:t>
            </a:r>
          </a:p>
          <a:p>
            <a:r>
              <a:rPr lang="en-MY" baseline="0" dirty="0"/>
              <a:t>Companionship = You enjoy being together (like each others’ company)</a:t>
            </a:r>
          </a:p>
          <a:p>
            <a:pPr marL="0" marR="0" indent="0" algn="l" defTabSz="914400" rtl="0" eaLnBrk="1" fontAlgn="auto" latinLnBrk="0" hangingPunct="1">
              <a:lnSpc>
                <a:spcPct val="100000"/>
              </a:lnSpc>
              <a:spcBef>
                <a:spcPts val="0"/>
              </a:spcBef>
              <a:spcAft>
                <a:spcPts val="0"/>
              </a:spcAft>
              <a:buClrTx/>
              <a:buSzTx/>
              <a:buFontTx/>
              <a:buNone/>
              <a:tabLst/>
              <a:defRPr/>
            </a:pPr>
            <a:r>
              <a:rPr lang="en-MY" dirty="0"/>
              <a:t>Commonality =</a:t>
            </a:r>
            <a:r>
              <a:rPr lang="en-MY" baseline="0" dirty="0"/>
              <a:t> Have common interest (things you like to do together)</a:t>
            </a:r>
          </a:p>
          <a:p>
            <a:r>
              <a:rPr lang="en-MY" baseline="0" dirty="0"/>
              <a:t>Comradeship = Have a cause that you both believe in and want to invest in together</a:t>
            </a:r>
          </a:p>
          <a:p>
            <a:endParaRPr lang="en-MY" dirty="0"/>
          </a:p>
        </p:txBody>
      </p:sp>
      <p:sp>
        <p:nvSpPr>
          <p:cNvPr id="4" name="Slide Number Placeholder 3"/>
          <p:cNvSpPr>
            <a:spLocks noGrp="1"/>
          </p:cNvSpPr>
          <p:nvPr>
            <p:ph type="sldNum" sz="quarter" idx="10"/>
          </p:nvPr>
        </p:nvSpPr>
        <p:spPr/>
        <p:txBody>
          <a:bodyPr/>
          <a:lstStyle/>
          <a:p>
            <a:fld id="{69C971FF-EF28-4195-A575-329446EFAA55}" type="slidenum">
              <a:rPr lang="en-MY" smtClean="0"/>
              <a:t>19</a:t>
            </a:fld>
            <a:endParaRPr lang="en-MY"/>
          </a:p>
        </p:txBody>
      </p:sp>
    </p:spTree>
    <p:extLst>
      <p:ext uri="{BB962C8B-B14F-4D97-AF65-F5344CB8AC3E}">
        <p14:creationId xmlns:p14="http://schemas.microsoft.com/office/powerpoint/2010/main" val="574814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The patriarch is a biblical concept whereby the man</a:t>
            </a:r>
            <a:r>
              <a:rPr lang="en-MY" baseline="0" dirty="0"/>
              <a:t> is the one who provides and protects the family as </a:t>
            </a:r>
            <a:r>
              <a:rPr lang="en-MY" baseline="0" dirty="0" err="1"/>
              <a:t>go’el</a:t>
            </a:r>
            <a:r>
              <a:rPr lang="en-MY" baseline="0" dirty="0"/>
              <a:t> (redeemer). He will lay down his life for those in his family. He owns everything but yet lays down everything for His God and his family. That is why Abraham risked everything to save Lot and his family. </a:t>
            </a:r>
          </a:p>
          <a:p>
            <a:endParaRPr lang="en-MY" baseline="0" dirty="0"/>
          </a:p>
        </p:txBody>
      </p:sp>
      <p:sp>
        <p:nvSpPr>
          <p:cNvPr id="4" name="Slide Number Placeholder 3"/>
          <p:cNvSpPr>
            <a:spLocks noGrp="1"/>
          </p:cNvSpPr>
          <p:nvPr>
            <p:ph type="sldNum" sz="quarter" idx="10"/>
          </p:nvPr>
        </p:nvSpPr>
        <p:spPr/>
        <p:txBody>
          <a:bodyPr/>
          <a:lstStyle/>
          <a:p>
            <a:fld id="{69C971FF-EF28-4195-A575-329446EFAA55}" type="slidenum">
              <a:rPr lang="en-MY" smtClean="0"/>
              <a:t>22</a:t>
            </a:fld>
            <a:endParaRPr lang="en-MY"/>
          </a:p>
        </p:txBody>
      </p:sp>
    </p:spTree>
    <p:extLst>
      <p:ext uri="{BB962C8B-B14F-4D97-AF65-F5344CB8AC3E}">
        <p14:creationId xmlns:p14="http://schemas.microsoft.com/office/powerpoint/2010/main" val="13734753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baseline="0" dirty="0"/>
              <a:t>Spiritually, it is undeniable that the man is to be leader of the home. He is the one who is called to practice the Shema commands and then teach them diligently and consistently to his children (</a:t>
            </a:r>
            <a:r>
              <a:rPr lang="en-MY" b="1" i="1" baseline="0" dirty="0"/>
              <a:t>Deut. 6:6-9</a:t>
            </a:r>
            <a:r>
              <a:rPr lang="en-MY" baseline="0" dirty="0"/>
              <a:t>). Repeat them over and over to them (so children don’t accuse your parents of nagging if they keep repeating God’s commands). </a:t>
            </a:r>
          </a:p>
          <a:p>
            <a:endParaRPr lang="en-MY" baseline="0" dirty="0"/>
          </a:p>
          <a:p>
            <a:r>
              <a:rPr lang="en-MY" b="1" baseline="0" dirty="0"/>
              <a:t>Servant Leaders:</a:t>
            </a:r>
          </a:p>
          <a:p>
            <a:r>
              <a:rPr lang="en-MY" baseline="0" dirty="0"/>
              <a:t>But practically, fathers need to connect with their children emotionally before you teach it them. This means time spent together in friendship level, the basis of all relationships. Absentee males who are emotionally detached males is the source of many relational and familial problems. We males are not the best in establishing relationship but we must not use that as an excuse. </a:t>
            </a:r>
          </a:p>
          <a:p>
            <a:endParaRPr lang="en-MY" baseline="0" dirty="0"/>
          </a:p>
          <a:p>
            <a:r>
              <a:rPr lang="en-MY" baseline="0" dirty="0"/>
              <a:t>Leadership is exercised by males in the workplace but unfortunately usually abdicated in the family both at home and in church. There is the emasculated male syndrome. You are called as prophet, priest and king to cover your family (both wife and children). </a:t>
            </a:r>
            <a:endParaRPr lang="en-MY" dirty="0"/>
          </a:p>
          <a:p>
            <a:endParaRPr lang="en-MY" dirty="0"/>
          </a:p>
          <a:p>
            <a:r>
              <a:rPr lang="en-MY" b="1" dirty="0"/>
              <a:t>Mutual Submission:</a:t>
            </a:r>
            <a:r>
              <a:rPr lang="en-MY" b="1" baseline="0" dirty="0"/>
              <a:t> </a:t>
            </a:r>
            <a:endParaRPr lang="en-MY" b="1" dirty="0"/>
          </a:p>
          <a:p>
            <a:r>
              <a:rPr lang="en-MY" dirty="0"/>
              <a:t>How they submit</a:t>
            </a:r>
            <a:r>
              <a:rPr lang="en-MY" baseline="0" dirty="0"/>
              <a:t> in their roles is different. </a:t>
            </a:r>
          </a:p>
          <a:p>
            <a:r>
              <a:rPr lang="en-MY" baseline="0" dirty="0"/>
              <a:t>The wife submits by respecting the husband through obedience.</a:t>
            </a:r>
          </a:p>
          <a:p>
            <a:r>
              <a:rPr lang="en-MY" baseline="0" dirty="0"/>
              <a:t>The husband submits by loving through sacrifices for her good.</a:t>
            </a:r>
          </a:p>
          <a:p>
            <a:r>
              <a:rPr lang="en-MY" baseline="0" dirty="0"/>
              <a:t>The children submits by </a:t>
            </a:r>
            <a:r>
              <a:rPr lang="en-MY" baseline="0" dirty="0" err="1"/>
              <a:t>honoring</a:t>
            </a:r>
            <a:r>
              <a:rPr lang="en-MY" baseline="0" dirty="0"/>
              <a:t> their parents through obedience. </a:t>
            </a:r>
          </a:p>
          <a:p>
            <a:r>
              <a:rPr lang="en-MY" baseline="0" dirty="0"/>
              <a:t>The father submits to children by not provoking through threats, manipulation by bribery, inducing guilt, comparison, asking them to do the thing they can’t or are not good at, being inconsistent, not taking time and effort to educate / discipline. There are no naughty children; only lazy parents. </a:t>
            </a:r>
          </a:p>
          <a:p>
            <a:endParaRPr lang="en-MY" baseline="0" dirty="0"/>
          </a:p>
          <a:p>
            <a:r>
              <a:rPr lang="en-MY" baseline="0" dirty="0"/>
              <a:t>The MALE leads in all these areas of discipleship as model. </a:t>
            </a:r>
            <a:endParaRPr lang="en-MY" dirty="0"/>
          </a:p>
        </p:txBody>
      </p:sp>
      <p:sp>
        <p:nvSpPr>
          <p:cNvPr id="4" name="Slide Number Placeholder 3"/>
          <p:cNvSpPr>
            <a:spLocks noGrp="1"/>
          </p:cNvSpPr>
          <p:nvPr>
            <p:ph type="sldNum" sz="quarter" idx="10"/>
          </p:nvPr>
        </p:nvSpPr>
        <p:spPr/>
        <p:txBody>
          <a:bodyPr/>
          <a:lstStyle/>
          <a:p>
            <a:fld id="{69C971FF-EF28-4195-A575-329446EFAA55}" type="slidenum">
              <a:rPr lang="en-MY" smtClean="0"/>
              <a:t>23</a:t>
            </a:fld>
            <a:endParaRPr lang="en-MY"/>
          </a:p>
        </p:txBody>
      </p:sp>
    </p:spTree>
    <p:extLst>
      <p:ext uri="{BB962C8B-B14F-4D97-AF65-F5344CB8AC3E}">
        <p14:creationId xmlns:p14="http://schemas.microsoft.com/office/powerpoint/2010/main" val="31847807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sz="1200" b="1" kern="1200" dirty="0">
                <a:solidFill>
                  <a:schemeClr val="tx1">
                    <a:lumMod val="50000"/>
                  </a:schemeClr>
                </a:solidFill>
                <a:effectLst/>
                <a:latin typeface="+mn-lt"/>
                <a:ea typeface="+mn-ea"/>
                <a:cs typeface="+mn-cs"/>
              </a:rPr>
              <a:t>Sabbath: Oasis for body and soul</a:t>
            </a:r>
            <a:endParaRPr lang="en-MY" sz="1200" kern="1200" dirty="0">
              <a:solidFill>
                <a:schemeClr val="tx1">
                  <a:lumMod val="50000"/>
                </a:schemeClr>
              </a:solidFill>
              <a:effectLst/>
              <a:latin typeface="+mn-lt"/>
              <a:ea typeface="+mn-ea"/>
              <a:cs typeface="+mn-cs"/>
            </a:endParaRPr>
          </a:p>
          <a:p>
            <a:r>
              <a:rPr lang="en-MY" sz="1200" kern="1200" dirty="0">
                <a:solidFill>
                  <a:schemeClr val="tx1">
                    <a:lumMod val="50000"/>
                  </a:schemeClr>
                </a:solidFill>
                <a:effectLst/>
                <a:latin typeface="+mn-lt"/>
                <a:ea typeface="+mn-ea"/>
                <a:cs typeface="+mn-cs"/>
              </a:rPr>
              <a:t>Thomas Merton: The most pervasive form of violence in the modern world is busyness. When we succumb to this we damage ourselves and deprive those we love. </a:t>
            </a:r>
          </a:p>
          <a:p>
            <a:r>
              <a:rPr lang="en-MY" sz="1200" kern="1200" dirty="0">
                <a:solidFill>
                  <a:schemeClr val="tx1">
                    <a:lumMod val="50000"/>
                  </a:schemeClr>
                </a:solidFill>
                <a:effectLst/>
                <a:latin typeface="+mn-lt"/>
                <a:ea typeface="+mn-ea"/>
                <a:cs typeface="+mn-cs"/>
              </a:rPr>
              <a:t>Sabbath is a command that requires surrender. It is knitted into the created order (Exodus 20:9-11). The truth is that we may be busy because we feel the need to validate our worth. Sabbath gives us a chance to step off the hamster wheel and listen to the voice that tells us we are beloved of God. Sabbath heals us from our compulsion to measure ourselves by what we accomplish, who we know, what we have, what others think of us and the influence we have.  It helps us to achieve deep inner rest. we can’t truly rest if we are constantly trying to validate our existence to ourselves and to others., To experience full rest, we need to be free from the voice of self-condemnation. We go to God for rest (Matthew 11:28-29). </a:t>
            </a:r>
          </a:p>
          <a:p>
            <a:endParaRPr lang="en-MY" sz="1200" kern="1200" dirty="0">
              <a:solidFill>
                <a:schemeClr val="tx1">
                  <a:lumMod val="50000"/>
                </a:schemeClr>
              </a:solidFill>
              <a:effectLst/>
              <a:latin typeface="+mn-lt"/>
              <a:ea typeface="+mn-ea"/>
              <a:cs typeface="+mn-cs"/>
            </a:endParaRPr>
          </a:p>
          <a:p>
            <a:r>
              <a:rPr lang="en-MY" sz="1200" kern="1200" dirty="0">
                <a:solidFill>
                  <a:schemeClr val="tx1">
                    <a:lumMod val="50000"/>
                  </a:schemeClr>
                </a:solidFill>
                <a:effectLst/>
                <a:latin typeface="+mn-lt"/>
                <a:ea typeface="+mn-ea"/>
                <a:cs typeface="+mn-cs"/>
              </a:rPr>
              <a:t>Sabbath offers us a sanctuary in time. In keeping Sabbath, we express our love for God by trusting that he will provide for us even while we are resting. </a:t>
            </a:r>
          </a:p>
          <a:p>
            <a:r>
              <a:rPr lang="en-MY" sz="1200" kern="1200" dirty="0">
                <a:solidFill>
                  <a:schemeClr val="tx1">
                    <a:lumMod val="50000"/>
                  </a:schemeClr>
                </a:solidFill>
                <a:effectLst/>
                <a:latin typeface="+mn-lt"/>
                <a:ea typeface="+mn-ea"/>
                <a:cs typeface="+mn-cs"/>
              </a:rPr>
              <a:t>The Hebrew concept of a day actually begins with evening. This means that each day begins with the rhythm of evening sleep and rest before the daylight hours of work and activity. Understanding that God provides for us in our sleep, we are freed to live with less anxiety. We work from a place of rest, rather than desperately needing rest from our work. We are human beings, not human doings. </a:t>
            </a:r>
          </a:p>
          <a:p>
            <a:endParaRPr lang="en-MY" sz="1200" kern="1200" dirty="0">
              <a:solidFill>
                <a:schemeClr val="tx1">
                  <a:lumMod val="50000"/>
                </a:schemeClr>
              </a:solidFill>
              <a:effectLst/>
              <a:latin typeface="+mn-lt"/>
              <a:ea typeface="+mn-ea"/>
              <a:cs typeface="+mn-cs"/>
            </a:endParaRPr>
          </a:p>
          <a:p>
            <a:r>
              <a:rPr lang="en-MY" sz="1200" kern="1200" dirty="0">
                <a:solidFill>
                  <a:schemeClr val="tx1">
                    <a:lumMod val="50000"/>
                  </a:schemeClr>
                </a:solidFill>
                <a:effectLst/>
                <a:latin typeface="+mn-lt"/>
                <a:ea typeface="+mn-ea"/>
                <a:cs typeface="+mn-cs"/>
              </a:rPr>
              <a:t>The Sabbath was made for people and not people for the Sabbath. Mark 2:27. Sabbath is not to be a burden, but a joy; not a duty but a delight. We cease from what is necessary and embrace what gives life. It is a reprieve from what we ought to do to what we get to. It allows God to re-create you. </a:t>
            </a:r>
          </a:p>
          <a:p>
            <a:r>
              <a:rPr lang="en-MY" sz="1200" kern="1200" dirty="0">
                <a:solidFill>
                  <a:schemeClr val="tx1">
                    <a:lumMod val="50000"/>
                  </a:schemeClr>
                </a:solidFill>
                <a:effectLst/>
                <a:latin typeface="+mn-lt"/>
                <a:ea typeface="+mn-ea"/>
                <a:cs typeface="+mn-cs"/>
              </a:rPr>
              <a:t> </a:t>
            </a:r>
          </a:p>
          <a:p>
            <a:r>
              <a:rPr lang="en-MY" sz="1200" kern="1200" dirty="0">
                <a:solidFill>
                  <a:schemeClr val="tx1">
                    <a:lumMod val="50000"/>
                  </a:schemeClr>
                </a:solidFill>
                <a:effectLst/>
                <a:latin typeface="+mn-lt"/>
                <a:ea typeface="+mn-ea"/>
                <a:cs typeface="+mn-cs"/>
              </a:rPr>
              <a:t>Worship is an essential part of Sabbath and central to our rule of life. We are beloved by God. Worship quiets the restless inner voice of self-condemnation and renews our vision of God’s love. </a:t>
            </a:r>
          </a:p>
          <a:p>
            <a:endParaRPr lang="en-MY" dirty="0"/>
          </a:p>
        </p:txBody>
      </p:sp>
      <p:sp>
        <p:nvSpPr>
          <p:cNvPr id="4" name="Slide Number Placeholder 3"/>
          <p:cNvSpPr>
            <a:spLocks noGrp="1"/>
          </p:cNvSpPr>
          <p:nvPr>
            <p:ph type="sldNum" sz="quarter" idx="10"/>
          </p:nvPr>
        </p:nvSpPr>
        <p:spPr/>
        <p:txBody>
          <a:bodyPr/>
          <a:lstStyle/>
          <a:p>
            <a:fld id="{69C971FF-EF28-4195-A575-329446EFAA55}" type="slidenum">
              <a:rPr lang="en-MY" smtClean="0"/>
              <a:t>25</a:t>
            </a:fld>
            <a:endParaRPr lang="en-MY"/>
          </a:p>
        </p:txBody>
      </p:sp>
    </p:spTree>
    <p:extLst>
      <p:ext uri="{BB962C8B-B14F-4D97-AF65-F5344CB8AC3E}">
        <p14:creationId xmlns:p14="http://schemas.microsoft.com/office/powerpoint/2010/main" val="723356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69C971FF-EF28-4195-A575-329446EFAA55}" type="slidenum">
              <a:rPr lang="en-MY" smtClean="0"/>
              <a:t>2</a:t>
            </a:fld>
            <a:endParaRPr lang="en-MY"/>
          </a:p>
        </p:txBody>
      </p:sp>
    </p:spTree>
    <p:extLst>
      <p:ext uri="{BB962C8B-B14F-4D97-AF65-F5344CB8AC3E}">
        <p14:creationId xmlns:p14="http://schemas.microsoft.com/office/powerpoint/2010/main" val="1870071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b="1" u="sng" dirty="0"/>
              <a:t>Pathetic Christians</a:t>
            </a:r>
            <a:endParaRPr lang="en-MY" dirty="0"/>
          </a:p>
          <a:p>
            <a:br>
              <a:rPr lang="en-MY" dirty="0"/>
            </a:br>
            <a:endParaRPr lang="en-MY" dirty="0"/>
          </a:p>
          <a:p>
            <a:r>
              <a:rPr lang="en-MY" dirty="0"/>
              <a:t>Alex's dad was carrying a book in his hands. He asked his dad, "What's this book all about?"</a:t>
            </a:r>
          </a:p>
          <a:p>
            <a:r>
              <a:rPr lang="en-MY" dirty="0"/>
              <a:t>His dad replied, "Oh, it's all about how to become authentic Christians."</a:t>
            </a:r>
          </a:p>
          <a:p>
            <a:r>
              <a:rPr lang="en-MY" dirty="0"/>
              <a:t>Alex replied, "Well, we all certainly need that badly seeing that we are such pathetic Christians!"</a:t>
            </a:r>
          </a:p>
          <a:p>
            <a:endParaRPr lang="en-MY" dirty="0"/>
          </a:p>
          <a:p>
            <a:endParaRPr lang="en-MY" dirty="0"/>
          </a:p>
          <a:p>
            <a:r>
              <a:rPr lang="en-MY" dirty="0"/>
              <a:t>If you have been in church long enough and served there, you will realise that love</a:t>
            </a:r>
            <a:r>
              <a:rPr lang="en-MY" baseline="0" dirty="0"/>
              <a:t> is needed, Jesus kind of love. The love that forgives and holds no grudges because the church is far from perfect. In fact, sometimes unbelievers are even nicer than those in church (which is a big shame and should not be but it is). </a:t>
            </a:r>
            <a:endParaRPr lang="en-MY" dirty="0"/>
          </a:p>
        </p:txBody>
      </p:sp>
      <p:sp>
        <p:nvSpPr>
          <p:cNvPr id="4" name="Slide Number Placeholder 3"/>
          <p:cNvSpPr>
            <a:spLocks noGrp="1"/>
          </p:cNvSpPr>
          <p:nvPr>
            <p:ph type="sldNum" sz="quarter" idx="10"/>
          </p:nvPr>
        </p:nvSpPr>
        <p:spPr/>
        <p:txBody>
          <a:bodyPr/>
          <a:lstStyle/>
          <a:p>
            <a:fld id="{69C971FF-EF28-4195-A575-329446EFAA55}" type="slidenum">
              <a:rPr lang="en-MY" smtClean="0"/>
              <a:t>4</a:t>
            </a:fld>
            <a:endParaRPr lang="en-MY"/>
          </a:p>
        </p:txBody>
      </p:sp>
    </p:spTree>
    <p:extLst>
      <p:ext uri="{BB962C8B-B14F-4D97-AF65-F5344CB8AC3E}">
        <p14:creationId xmlns:p14="http://schemas.microsoft.com/office/powerpoint/2010/main" val="2802249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When</a:t>
            </a:r>
            <a:r>
              <a:rPr lang="en-MY" baseline="0" dirty="0"/>
              <a:t> I was fired from </a:t>
            </a:r>
            <a:r>
              <a:rPr lang="en-MY" baseline="0" dirty="0" err="1"/>
              <a:t>pastoralship</a:t>
            </a:r>
            <a:r>
              <a:rPr lang="en-MY" baseline="0" dirty="0"/>
              <a:t>, I became acutely aware of who were our true friends. Adversity has that way of surfacing the true nature of people. Those with whom we  have spent years in leading the church and whom I spent personal time with listening to their problems, whose children became our god children who expressed their support for me, in the end abandoned me and left me high and dry. None came out to support me except one elder who was unfortunately also fired because of me. I learnt that years of serving together is no guarantee of true friendship – we had only a business relationship and it was superficial. It was not my intention to cause a revolt but I at least hoped that the SP would hear enough from his leaders to reconsider his style of leadership and handling of the church. But superficial relationship won the day. They kept muted and did not dare speak out. The CEO power play won the day.   </a:t>
            </a:r>
          </a:p>
          <a:p>
            <a:endParaRPr lang="en-MY" baseline="0" dirty="0"/>
          </a:p>
          <a:p>
            <a:r>
              <a:rPr lang="en-MY" baseline="0" dirty="0"/>
              <a:t>In the end, it was the few ordinary members who rallied behind us and braved themselves to meet us and express their support. They were few, but precious to us in those lonely and dark days. Till today, they are still in fellowship with us. This experience only deepened my growing conviction that relationship was important in life and discipleship. Without authentic relationship, no true discipleship can happen. </a:t>
            </a:r>
            <a:endParaRPr lang="en-MY" dirty="0"/>
          </a:p>
        </p:txBody>
      </p:sp>
      <p:sp>
        <p:nvSpPr>
          <p:cNvPr id="4" name="Slide Number Placeholder 3"/>
          <p:cNvSpPr>
            <a:spLocks noGrp="1"/>
          </p:cNvSpPr>
          <p:nvPr>
            <p:ph type="sldNum" sz="quarter" idx="10"/>
          </p:nvPr>
        </p:nvSpPr>
        <p:spPr/>
        <p:txBody>
          <a:bodyPr/>
          <a:lstStyle/>
          <a:p>
            <a:fld id="{69C971FF-EF28-4195-A575-329446EFAA55}" type="slidenum">
              <a:rPr lang="en-MY" smtClean="0"/>
              <a:t>5</a:t>
            </a:fld>
            <a:endParaRPr lang="en-MY"/>
          </a:p>
        </p:txBody>
      </p:sp>
    </p:spTree>
    <p:extLst>
      <p:ext uri="{BB962C8B-B14F-4D97-AF65-F5344CB8AC3E}">
        <p14:creationId xmlns:p14="http://schemas.microsoft.com/office/powerpoint/2010/main" val="3842798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69C971FF-EF28-4195-A575-329446EFAA55}" type="slidenum">
              <a:rPr lang="en-MY" smtClean="0"/>
              <a:t>8</a:t>
            </a:fld>
            <a:endParaRPr lang="en-MY"/>
          </a:p>
        </p:txBody>
      </p:sp>
    </p:spTree>
    <p:extLst>
      <p:ext uri="{BB962C8B-B14F-4D97-AF65-F5344CB8AC3E}">
        <p14:creationId xmlns:p14="http://schemas.microsoft.com/office/powerpoint/2010/main" val="9992805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Friendship with God is the basis of our covenantal</a:t>
            </a:r>
            <a:r>
              <a:rPr lang="en-MY" baseline="0" dirty="0"/>
              <a:t> relationship with God. Abraham was known to be a friend of God (Isaiah 41:8; James 2:23) and this was before the law was given. Moses, the lawgiver, had friendship with God as the distinction of his covenantal relationship with God as Scriptures described God speaking to him face to face as to a friend (Exodus 33:11). </a:t>
            </a:r>
          </a:p>
          <a:p>
            <a:endParaRPr lang="en-MY" baseline="0" dirty="0"/>
          </a:p>
          <a:p>
            <a:r>
              <a:rPr lang="en-MY" baseline="0" dirty="0"/>
              <a:t>Notice that this is the new commandment kind of love – unselfish and always thinking of others. It is the 1 Corinthians 13 kind of love described by Paul. </a:t>
            </a:r>
            <a:endParaRPr lang="en-MY" dirty="0"/>
          </a:p>
        </p:txBody>
      </p:sp>
      <p:sp>
        <p:nvSpPr>
          <p:cNvPr id="4" name="Slide Number Placeholder 3"/>
          <p:cNvSpPr>
            <a:spLocks noGrp="1"/>
          </p:cNvSpPr>
          <p:nvPr>
            <p:ph type="sldNum" sz="quarter" idx="10"/>
          </p:nvPr>
        </p:nvSpPr>
        <p:spPr/>
        <p:txBody>
          <a:bodyPr/>
          <a:lstStyle/>
          <a:p>
            <a:fld id="{69C971FF-EF28-4195-A575-329446EFAA55}" type="slidenum">
              <a:rPr lang="en-MY" smtClean="0"/>
              <a:t>9</a:t>
            </a:fld>
            <a:endParaRPr lang="en-MY"/>
          </a:p>
        </p:txBody>
      </p:sp>
    </p:spTree>
    <p:extLst>
      <p:ext uri="{BB962C8B-B14F-4D97-AF65-F5344CB8AC3E}">
        <p14:creationId xmlns:p14="http://schemas.microsoft.com/office/powerpoint/2010/main" val="637601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As we move up the process, there is increasing exclusivity and</a:t>
            </a:r>
            <a:r>
              <a:rPr lang="en-MY" baseline="0" dirty="0"/>
              <a:t> commitment. But friendship is still the basis of all relationships. That is why we must all learn to make friends. The best way to make friends is to be a good friend. Later we will talk about the building blocks of friendship. These are the mates that God gives us for the pilgrimage we undertake in this life. </a:t>
            </a:r>
          </a:p>
          <a:p>
            <a:endParaRPr lang="en-MY" baseline="0" dirty="0"/>
          </a:p>
          <a:p>
            <a:r>
              <a:rPr lang="en-MY" baseline="0" dirty="0"/>
              <a:t>Dating is the next stage between men and women. Only people who have the some semblance of maturity and capacity to support another should consider dating. Or else, dating gets reduced to recreational and that is usually more selfish and </a:t>
            </a:r>
            <a:r>
              <a:rPr lang="en-MY" baseline="0" dirty="0" err="1"/>
              <a:t>self-centered</a:t>
            </a:r>
            <a:r>
              <a:rPr lang="en-MY" baseline="0" dirty="0"/>
              <a:t>. If not, it is best to remain at the level of good friends. Nevertheless, for those who are of age, dating is exploratory. Again the best way to date is to be a good friend first – build friendship first. Don’t be in a big hurry.  </a:t>
            </a:r>
          </a:p>
          <a:p>
            <a:endParaRPr lang="en-MY" baseline="0" dirty="0"/>
          </a:p>
          <a:p>
            <a:r>
              <a:rPr lang="en-MY" baseline="0" dirty="0"/>
              <a:t>Courtship is preparation for marriage. Exclusivity is important to maintain and build trust. In biblical culture, this is betrothal, as we have already considered in a covenantal relationship. Today, we practice engagement. One man, one woman policy is established. </a:t>
            </a:r>
          </a:p>
          <a:p>
            <a:endParaRPr lang="en-MY" dirty="0"/>
          </a:p>
          <a:p>
            <a:r>
              <a:rPr lang="en-MY" dirty="0"/>
              <a:t>Marriage is the ultimate exclusive</a:t>
            </a:r>
            <a:r>
              <a:rPr lang="en-MY" baseline="0" dirty="0"/>
              <a:t> relationship that reflects our covenant relationship with God. </a:t>
            </a:r>
            <a:r>
              <a:rPr lang="en-MY" dirty="0"/>
              <a:t>That is why</a:t>
            </a:r>
            <a:r>
              <a:rPr lang="en-MY" baseline="0" dirty="0"/>
              <a:t> the one flesh intimacy where two people are permanently yoked together in this life and cleave to one another, in good and bad, in health and in sickness, is the highest of all relationships. </a:t>
            </a:r>
            <a:r>
              <a:rPr lang="en-MY" dirty="0"/>
              <a:t>Covenant cleaves, contract leaves. Ruth’s words to</a:t>
            </a:r>
            <a:r>
              <a:rPr lang="en-MY" baseline="0" dirty="0"/>
              <a:t> Naomi has often been used as the vow of marriage, “Wherever you go I will go, wherever you live I will live. Your people will be my people, and your God will be my God. Wherever you die, I will die, and there I will be buried. May the Lord punish me severely if I allow anything but death to separate us!” (Ruth 1:16-17).</a:t>
            </a:r>
          </a:p>
          <a:p>
            <a:endParaRPr lang="en-MY" baseline="0" dirty="0"/>
          </a:p>
          <a:p>
            <a:endParaRPr lang="en-MY" dirty="0"/>
          </a:p>
        </p:txBody>
      </p:sp>
      <p:sp>
        <p:nvSpPr>
          <p:cNvPr id="4" name="Slide Number Placeholder 3"/>
          <p:cNvSpPr>
            <a:spLocks noGrp="1"/>
          </p:cNvSpPr>
          <p:nvPr>
            <p:ph type="sldNum" sz="quarter" idx="10"/>
          </p:nvPr>
        </p:nvSpPr>
        <p:spPr/>
        <p:txBody>
          <a:bodyPr/>
          <a:lstStyle/>
          <a:p>
            <a:fld id="{69C971FF-EF28-4195-A575-329446EFAA55}" type="slidenum">
              <a:rPr lang="en-MY" smtClean="0"/>
              <a:t>11</a:t>
            </a:fld>
            <a:endParaRPr lang="en-MY"/>
          </a:p>
        </p:txBody>
      </p:sp>
    </p:spTree>
    <p:extLst>
      <p:ext uri="{BB962C8B-B14F-4D97-AF65-F5344CB8AC3E}">
        <p14:creationId xmlns:p14="http://schemas.microsoft.com/office/powerpoint/2010/main" val="1234692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69C971FF-EF28-4195-A575-329446EFAA55}" type="slidenum">
              <a:rPr lang="en-MY" smtClean="0"/>
              <a:t>12</a:t>
            </a:fld>
            <a:endParaRPr lang="en-MY"/>
          </a:p>
        </p:txBody>
      </p:sp>
    </p:spTree>
    <p:extLst>
      <p:ext uri="{BB962C8B-B14F-4D97-AF65-F5344CB8AC3E}">
        <p14:creationId xmlns:p14="http://schemas.microsoft.com/office/powerpoint/2010/main" val="40963087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Comrades are people</a:t>
            </a:r>
            <a:r>
              <a:rPr lang="en-MY" baseline="0" dirty="0"/>
              <a:t> in the ministry of making disciples. In the army, they are put through hell in training so that they will be willing to lay down their lives for those in the same unit and platoon. No man or woman will be left behind in combat. </a:t>
            </a:r>
          </a:p>
          <a:p>
            <a:endParaRPr lang="en-MY" baseline="0" dirty="0"/>
          </a:p>
          <a:p>
            <a:r>
              <a:rPr lang="en-MY" baseline="0" dirty="0"/>
              <a:t>The purpose of God we must be plugged in to is far too big for individualized Lone Rangers because the scope of the mission is to make disciples of nations (Matthew 28:18-20). We cannot follow Jesus by ourselves. When Jesus chose people to fulfil God’s purpose with and for Him, he chose a band of brothers. He created a community in order to make his disciples follow him together. Then, when He sent His disciples out for missions, he sent them out two by two (Luke 10:1). On the last night before He left earth, He prayed for their unity (oneness) and ours (John 17:20-24) so that we might </a:t>
            </a:r>
            <a:r>
              <a:rPr lang="en-MY" baseline="0" dirty="0" err="1"/>
              <a:t>fulfill</a:t>
            </a:r>
            <a:r>
              <a:rPr lang="en-MY" baseline="0" dirty="0"/>
              <a:t> God’s purpose together. Paul taught that we are one body endowed with different gifts so as to serve together (Romans 12; 1 Corinthians 12; Ephesians 4). “He makes the whole body fit together perfectly. As each part does its own special work, it helps the other parts grow, so that the whole body is healthy and growing and full of love” (Ephesians 4:16). </a:t>
            </a:r>
          </a:p>
          <a:p>
            <a:endParaRPr lang="en-MY" baseline="0" dirty="0"/>
          </a:p>
          <a:p>
            <a:r>
              <a:rPr lang="en-MY" baseline="0" dirty="0"/>
              <a:t>For singles and married, this is one level of friendship we must continually have and build, especially in the context of disciple-making. We never outgrow friendship. We might have a lot of contacts in church, but comrades we must choose intentionally and build. We then must meet personally with them in small numbers to build trust and depth of friendship so as to have accountability relationships for mutual edification. </a:t>
            </a:r>
          </a:p>
          <a:p>
            <a:endParaRPr lang="en-MY" baseline="0" dirty="0"/>
          </a:p>
          <a:p>
            <a:r>
              <a:rPr lang="en-MY" baseline="0" dirty="0"/>
              <a:t>Before people date, before they get engaged, before they get married, way before sex, they must build this level of friendship. And they must continue to build on this foundation of friendship. </a:t>
            </a:r>
          </a:p>
          <a:p>
            <a:endParaRPr lang="en-MY" baseline="0" dirty="0"/>
          </a:p>
          <a:p>
            <a:r>
              <a:rPr lang="en-MY" baseline="0" dirty="0"/>
              <a:t>Those who are older must also try and bridge the generation gap with the younger generation. Be open to learn from them too as you seek to help them grow into their potential. </a:t>
            </a:r>
            <a:endParaRPr lang="en-MY" dirty="0"/>
          </a:p>
        </p:txBody>
      </p:sp>
      <p:sp>
        <p:nvSpPr>
          <p:cNvPr id="4" name="Slide Number Placeholder 3"/>
          <p:cNvSpPr>
            <a:spLocks noGrp="1"/>
          </p:cNvSpPr>
          <p:nvPr>
            <p:ph type="sldNum" sz="quarter" idx="10"/>
          </p:nvPr>
        </p:nvSpPr>
        <p:spPr/>
        <p:txBody>
          <a:bodyPr/>
          <a:lstStyle/>
          <a:p>
            <a:fld id="{69C971FF-EF28-4195-A575-329446EFAA55}" type="slidenum">
              <a:rPr lang="en-MY" smtClean="0"/>
              <a:t>13</a:t>
            </a:fld>
            <a:endParaRPr lang="en-MY"/>
          </a:p>
        </p:txBody>
      </p:sp>
    </p:spTree>
    <p:extLst>
      <p:ext uri="{BB962C8B-B14F-4D97-AF65-F5344CB8AC3E}">
        <p14:creationId xmlns:p14="http://schemas.microsoft.com/office/powerpoint/2010/main" val="3789175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1"/>
            <a:ext cx="12188825"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1"/>
            <a:ext cx="12188825"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081" y="4960137"/>
            <a:ext cx="7770376" cy="1463040"/>
          </a:xfrm>
        </p:spPr>
        <p:txBody>
          <a:bodyPr anchor="ctr">
            <a:normAutofit/>
          </a:bodyPr>
          <a:lstStyle>
            <a:lvl1pPr algn="r">
              <a:defRPr sz="4999" spc="200" baseline="0"/>
            </a:lvl1pPr>
          </a:lstStyle>
          <a:p>
            <a:r>
              <a:rPr lang="en-US"/>
              <a:t>Click to edit Master title style</a:t>
            </a:r>
            <a:endParaRPr lang="en-US" dirty="0"/>
          </a:p>
        </p:txBody>
      </p:sp>
      <p:sp>
        <p:nvSpPr>
          <p:cNvPr id="3" name="Subtitle 2"/>
          <p:cNvSpPr>
            <a:spLocks noGrp="1"/>
          </p:cNvSpPr>
          <p:nvPr>
            <p:ph type="subTitle" idx="1"/>
          </p:nvPr>
        </p:nvSpPr>
        <p:spPr>
          <a:xfrm>
            <a:off x="8608357" y="4960137"/>
            <a:ext cx="3199567" cy="1463040"/>
          </a:xfrm>
        </p:spPr>
        <p:txBody>
          <a:bodyPr lIns="91440" rIns="91440" anchor="ctr">
            <a:normAutofit/>
          </a:bodyPr>
          <a:lstStyle>
            <a:lvl1pPr marL="0" indent="0" algn="l">
              <a:lnSpc>
                <a:spcPct val="100000"/>
              </a:lnSpc>
              <a:spcBef>
                <a:spcPts val="0"/>
              </a:spcBef>
              <a:buNone/>
              <a:defRPr sz="1799">
                <a:solidFill>
                  <a:schemeClr val="tx1">
                    <a:lumMod val="95000"/>
                    <a:lumOff val="5000"/>
                  </a:schemeClr>
                </a:solidFill>
              </a:defRPr>
            </a:lvl1pPr>
            <a:lvl2pPr marL="457063" indent="0" algn="ctr">
              <a:buNone/>
              <a:defRPr sz="1799"/>
            </a:lvl2pPr>
            <a:lvl3pPr marL="914126" indent="0" algn="ctr">
              <a:buNone/>
              <a:defRPr sz="1799"/>
            </a:lvl3pPr>
            <a:lvl4pPr marL="1371189" indent="0" algn="ctr">
              <a:buNone/>
              <a:defRPr sz="1799"/>
            </a:lvl4pPr>
            <a:lvl5pPr marL="1828251" indent="0" algn="ctr">
              <a:buNone/>
              <a:defRPr sz="1799"/>
            </a:lvl5pPr>
            <a:lvl6pPr marL="2285314" indent="0" algn="ctr">
              <a:buNone/>
              <a:defRPr sz="1799"/>
            </a:lvl6pPr>
            <a:lvl7pPr marL="2742377" indent="0" algn="ctr">
              <a:buNone/>
              <a:defRPr sz="1799"/>
            </a:lvl7pPr>
            <a:lvl8pPr marL="3199440" indent="0" algn="ctr">
              <a:buNone/>
              <a:defRPr sz="1799"/>
            </a:lvl8pPr>
            <a:lvl9pPr marL="3656503" indent="0" algn="ctr">
              <a:buNone/>
              <a:defRPr sz="1799"/>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4659"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5505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2D4BB7-F52C-49B6-A705-88389FEBE1C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a:t>
            </a:fld>
            <a:endParaRPr lang="en-MY"/>
          </a:p>
        </p:txBody>
      </p:sp>
    </p:spTree>
    <p:extLst>
      <p:ext uri="{BB962C8B-B14F-4D97-AF65-F5344CB8AC3E}">
        <p14:creationId xmlns:p14="http://schemas.microsoft.com/office/powerpoint/2010/main" val="674449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2629" y="762000"/>
            <a:ext cx="2628215"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343" y="762000"/>
            <a:ext cx="7579926"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85B4CC-75B6-4983-AA89-CC8496D6BC9B}"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a:t>
            </a:fld>
            <a:endParaRPr lang="en-MY"/>
          </a:p>
        </p:txBody>
      </p:sp>
      <p:cxnSp>
        <p:nvCxnSpPr>
          <p:cNvPr id="7" name="Straight Connector 6"/>
          <p:cNvCxnSpPr/>
          <p:nvPr/>
        </p:nvCxnSpPr>
        <p:spPr>
          <a:xfrm rot="5400000" flipV="1">
            <a:off x="10055781" y="59382"/>
            <a:ext cx="0" cy="91416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6566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a:defRPr sz="4000"/>
            </a:lvl1pPr>
            <a:lvl2pPr>
              <a:defRPr sz="3200"/>
            </a:lvl2pPr>
            <a:lvl3pPr>
              <a:defRPr sz="2800"/>
            </a:lvl3pPr>
            <a:lvl4pPr>
              <a:defRPr sz="2800"/>
            </a:lvl4pPr>
            <a:lvl5pPr>
              <a:defRPr sz="28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a:t>
            </a:fld>
            <a:endParaRPr lang="en-MY"/>
          </a:p>
        </p:txBody>
      </p:sp>
    </p:spTree>
    <p:extLst>
      <p:ext uri="{BB962C8B-B14F-4D97-AF65-F5344CB8AC3E}">
        <p14:creationId xmlns:p14="http://schemas.microsoft.com/office/powerpoint/2010/main" val="3016250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1"/>
            <a:ext cx="12188825"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1"/>
            <a:ext cx="12188825"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081" y="4960137"/>
            <a:ext cx="7770376" cy="1463040"/>
          </a:xfrm>
        </p:spPr>
        <p:txBody>
          <a:bodyPr anchor="ctr">
            <a:normAutofit/>
          </a:bodyPr>
          <a:lstStyle>
            <a:lvl1pPr algn="r">
              <a:defRPr sz="4999"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08357" y="4960137"/>
            <a:ext cx="3199567" cy="1463040"/>
          </a:xfrm>
        </p:spPr>
        <p:txBody>
          <a:bodyPr lIns="91440" rIns="91440" anchor="ctr">
            <a:normAutofit/>
          </a:bodyPr>
          <a:lstStyle>
            <a:lvl1pPr marL="0" indent="0">
              <a:lnSpc>
                <a:spcPct val="100000"/>
              </a:lnSpc>
              <a:spcBef>
                <a:spcPts val="0"/>
              </a:spcBef>
              <a:buNone/>
              <a:defRPr sz="1799">
                <a:solidFill>
                  <a:schemeClr val="tx1">
                    <a:lumMod val="95000"/>
                    <a:lumOff val="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2A61E58-50C3-4A39-8972-9AD81BF12318}"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a:t>
            </a:fld>
            <a:endParaRPr lang="en-MY"/>
          </a:p>
        </p:txBody>
      </p:sp>
      <p:cxnSp>
        <p:nvCxnSpPr>
          <p:cNvPr id="8" name="Straight Connector 7"/>
          <p:cNvCxnSpPr/>
          <p:nvPr/>
        </p:nvCxnSpPr>
        <p:spPr>
          <a:xfrm flipV="1">
            <a:off x="8384659"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8420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3861" y="585216"/>
            <a:ext cx="9717541"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3860" y="2286000"/>
            <a:ext cx="4753642"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7760" y="2286000"/>
            <a:ext cx="4753642"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C7BA622-BF6D-4930-ADBF-DBB4A89DE566}" type="datetime1">
              <a:rPr lang="en-US" smtClean="0"/>
              <a:t>4/28/2016</a:t>
            </a:fld>
            <a:endParaRPr lang="en-US"/>
          </a:p>
        </p:txBody>
      </p:sp>
      <p:sp>
        <p:nvSpPr>
          <p:cNvPr id="6" name="Footer Placeholder 5"/>
          <p:cNvSpPr>
            <a:spLocks noGrp="1"/>
          </p:cNvSpPr>
          <p:nvPr>
            <p:ph type="ftr" sz="quarter" idx="11"/>
          </p:nvPr>
        </p:nvSpPr>
        <p:spPr/>
        <p:txBody>
          <a:bodyPr/>
          <a:lstStyle/>
          <a:p>
            <a:r>
              <a:rPr lang="en-MY"/>
              <a:t>God's Purpose for US</a:t>
            </a:r>
          </a:p>
        </p:txBody>
      </p:sp>
      <p:sp>
        <p:nvSpPr>
          <p:cNvPr id="7" name="Slide Number Placeholder 6"/>
          <p:cNvSpPr>
            <a:spLocks noGrp="1"/>
          </p:cNvSpPr>
          <p:nvPr>
            <p:ph type="sldNum" sz="quarter" idx="12"/>
          </p:nvPr>
        </p:nvSpPr>
        <p:spPr/>
        <p:txBody>
          <a:bodyPr/>
          <a:lstStyle/>
          <a:p>
            <a:fld id="{F36C87F6-986D-49E6-AF40-1B3A1EE8064D}" type="slidenum">
              <a:rPr lang="en-MY" smtClean="0"/>
              <a:t>‹#›</a:t>
            </a:fld>
            <a:endParaRPr lang="en-MY"/>
          </a:p>
        </p:txBody>
      </p:sp>
    </p:spTree>
    <p:extLst>
      <p:ext uri="{BB962C8B-B14F-4D97-AF65-F5344CB8AC3E}">
        <p14:creationId xmlns:p14="http://schemas.microsoft.com/office/powerpoint/2010/main" val="610784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3861" y="2179636"/>
            <a:ext cx="4753642" cy="822960"/>
          </a:xfrm>
        </p:spPr>
        <p:txBody>
          <a:bodyPr lIns="137160" rIns="137160" anchor="ctr">
            <a:normAutofit/>
          </a:bodyPr>
          <a:lstStyle>
            <a:lvl1pPr marL="0" indent="0">
              <a:spcBef>
                <a:spcPts val="0"/>
              </a:spcBef>
              <a:spcAft>
                <a:spcPts val="0"/>
              </a:spcAft>
              <a:buNone/>
              <a:defRPr sz="2299" b="0" cap="none" baseline="0">
                <a:solidFill>
                  <a:schemeClr val="accent1"/>
                </a:solidFill>
                <a:latin typeface="+mn-lt"/>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Edit Master text styles</a:t>
            </a:r>
          </a:p>
        </p:txBody>
      </p:sp>
      <p:sp>
        <p:nvSpPr>
          <p:cNvPr id="4" name="Content Placeholder 3"/>
          <p:cNvSpPr>
            <a:spLocks noGrp="1"/>
          </p:cNvSpPr>
          <p:nvPr>
            <p:ph sz="half" idx="2"/>
          </p:nvPr>
        </p:nvSpPr>
        <p:spPr>
          <a:xfrm>
            <a:off x="1023861" y="2967788"/>
            <a:ext cx="4753642"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89328" y="2179636"/>
            <a:ext cx="4753642" cy="822960"/>
          </a:xfrm>
        </p:spPr>
        <p:txBody>
          <a:bodyPr lIns="137160" rIns="137160" anchor="ctr">
            <a:normAutofit/>
          </a:bodyPr>
          <a:lstStyle>
            <a:lvl1pPr marL="0" indent="0">
              <a:spcBef>
                <a:spcPts val="0"/>
              </a:spcBef>
              <a:spcAft>
                <a:spcPts val="0"/>
              </a:spcAft>
              <a:buNone/>
              <a:defRPr lang="en-US" sz="2299" b="0" kern="1200" cap="none" baseline="0" dirty="0">
                <a:solidFill>
                  <a:schemeClr val="accent1"/>
                </a:solidFill>
                <a:latin typeface="+mn-lt"/>
                <a:ea typeface="+mn-ea"/>
                <a:cs typeface="+mn-cs"/>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marL="0" lvl="0" indent="0" algn="l" defTabSz="914126" rtl="0" eaLnBrk="1" latinLnBrk="0" hangingPunct="1">
              <a:lnSpc>
                <a:spcPct val="90000"/>
              </a:lnSpc>
              <a:spcBef>
                <a:spcPts val="1799"/>
              </a:spcBef>
              <a:buNone/>
            </a:pPr>
            <a:r>
              <a:rPr lang="en-US"/>
              <a:t>Edit Master text styles</a:t>
            </a:r>
          </a:p>
        </p:txBody>
      </p:sp>
      <p:sp>
        <p:nvSpPr>
          <p:cNvPr id="6" name="Content Placeholder 5"/>
          <p:cNvSpPr>
            <a:spLocks noGrp="1"/>
          </p:cNvSpPr>
          <p:nvPr>
            <p:ph sz="quarter" idx="4"/>
          </p:nvPr>
        </p:nvSpPr>
        <p:spPr>
          <a:xfrm>
            <a:off x="5989328" y="2967788"/>
            <a:ext cx="4753642"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676122E-9D82-4AE0-8F09-0A59AB1CAB1C}" type="datetime1">
              <a:rPr lang="en-US" smtClean="0"/>
              <a:t>4/28/2016</a:t>
            </a:fld>
            <a:endParaRPr lang="en-US"/>
          </a:p>
        </p:txBody>
      </p:sp>
      <p:sp>
        <p:nvSpPr>
          <p:cNvPr id="8" name="Footer Placeholder 7"/>
          <p:cNvSpPr>
            <a:spLocks noGrp="1"/>
          </p:cNvSpPr>
          <p:nvPr>
            <p:ph type="ftr" sz="quarter" idx="11"/>
          </p:nvPr>
        </p:nvSpPr>
        <p:spPr/>
        <p:txBody>
          <a:bodyPr/>
          <a:lstStyle/>
          <a:p>
            <a:r>
              <a:rPr lang="en-MY"/>
              <a:t>God's Purpose for US</a:t>
            </a:r>
          </a:p>
        </p:txBody>
      </p:sp>
      <p:sp>
        <p:nvSpPr>
          <p:cNvPr id="9" name="Slide Number Placeholder 8"/>
          <p:cNvSpPr>
            <a:spLocks noGrp="1"/>
          </p:cNvSpPr>
          <p:nvPr>
            <p:ph type="sldNum" sz="quarter" idx="12"/>
          </p:nvPr>
        </p:nvSpPr>
        <p:spPr/>
        <p:txBody>
          <a:bodyPr/>
          <a:lstStyle/>
          <a:p>
            <a:fld id="{F36C87F6-986D-49E6-AF40-1B3A1EE8064D}" type="slidenum">
              <a:rPr lang="en-MY" smtClean="0"/>
              <a:t>‹#›</a:t>
            </a:fld>
            <a:endParaRPr lang="en-MY"/>
          </a:p>
        </p:txBody>
      </p:sp>
    </p:spTree>
    <p:extLst>
      <p:ext uri="{BB962C8B-B14F-4D97-AF65-F5344CB8AC3E}">
        <p14:creationId xmlns:p14="http://schemas.microsoft.com/office/powerpoint/2010/main" val="1664375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878CC87-10B3-4EC9-A13D-D27F2EE48E9D}" type="datetime1">
              <a:rPr lang="en-US" smtClean="0"/>
              <a:t>4/28/2016</a:t>
            </a:fld>
            <a:endParaRPr lang="en-US"/>
          </a:p>
        </p:txBody>
      </p:sp>
      <p:sp>
        <p:nvSpPr>
          <p:cNvPr id="4" name="Footer Placeholder 3"/>
          <p:cNvSpPr>
            <a:spLocks noGrp="1"/>
          </p:cNvSpPr>
          <p:nvPr>
            <p:ph type="ftr" sz="quarter" idx="11"/>
          </p:nvPr>
        </p:nvSpPr>
        <p:spPr/>
        <p:txBody>
          <a:bodyPr/>
          <a:lstStyle/>
          <a:p>
            <a:r>
              <a:rPr lang="en-MY"/>
              <a:t>God's Purpose for US</a:t>
            </a:r>
          </a:p>
        </p:txBody>
      </p:sp>
      <p:sp>
        <p:nvSpPr>
          <p:cNvPr id="5" name="Slide Number Placeholder 4"/>
          <p:cNvSpPr>
            <a:spLocks noGrp="1"/>
          </p:cNvSpPr>
          <p:nvPr>
            <p:ph type="sldNum" sz="quarter" idx="12"/>
          </p:nvPr>
        </p:nvSpPr>
        <p:spPr/>
        <p:txBody>
          <a:bodyPr/>
          <a:lstStyle/>
          <a:p>
            <a:fld id="{F36C87F6-986D-49E6-AF40-1B3A1EE8064D}" type="slidenum">
              <a:rPr lang="en-MY" smtClean="0"/>
              <a:t>‹#›</a:t>
            </a:fld>
            <a:endParaRPr lang="en-MY"/>
          </a:p>
        </p:txBody>
      </p:sp>
    </p:spTree>
    <p:extLst>
      <p:ext uri="{BB962C8B-B14F-4D97-AF65-F5344CB8AC3E}">
        <p14:creationId xmlns:p14="http://schemas.microsoft.com/office/powerpoint/2010/main" val="2471248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884E16-3DF4-4D9B-BBF0-78ACC6E1BC65}" type="datetime1">
              <a:rPr lang="en-US" smtClean="0"/>
              <a:t>4/28/2016</a:t>
            </a:fld>
            <a:endParaRPr lang="en-US"/>
          </a:p>
        </p:txBody>
      </p:sp>
      <p:sp>
        <p:nvSpPr>
          <p:cNvPr id="3" name="Footer Placeholder 2"/>
          <p:cNvSpPr>
            <a:spLocks noGrp="1"/>
          </p:cNvSpPr>
          <p:nvPr>
            <p:ph type="ftr" sz="quarter" idx="11"/>
          </p:nvPr>
        </p:nvSpPr>
        <p:spPr/>
        <p:txBody>
          <a:bodyPr/>
          <a:lstStyle/>
          <a:p>
            <a:r>
              <a:rPr lang="en-MY"/>
              <a:t>God's Purpose for US</a:t>
            </a:r>
          </a:p>
        </p:txBody>
      </p:sp>
      <p:sp>
        <p:nvSpPr>
          <p:cNvPr id="4" name="Slide Number Placeholder 3"/>
          <p:cNvSpPr>
            <a:spLocks noGrp="1"/>
          </p:cNvSpPr>
          <p:nvPr>
            <p:ph type="sldNum" sz="quarter" idx="12"/>
          </p:nvPr>
        </p:nvSpPr>
        <p:spPr/>
        <p:txBody>
          <a:bodyPr/>
          <a:lstStyle/>
          <a:p>
            <a:fld id="{F36C87F6-986D-49E6-AF40-1B3A1EE8064D}" type="slidenum">
              <a:rPr lang="en-MY" smtClean="0"/>
              <a:t>‹#›</a:t>
            </a:fld>
            <a:endParaRPr lang="en-MY"/>
          </a:p>
        </p:txBody>
      </p:sp>
    </p:spTree>
    <p:extLst>
      <p:ext uri="{BB962C8B-B14F-4D97-AF65-F5344CB8AC3E}">
        <p14:creationId xmlns:p14="http://schemas.microsoft.com/office/powerpoint/2010/main" val="1847703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3861" y="471509"/>
            <a:ext cx="4387977" cy="1737360"/>
          </a:xfrm>
        </p:spPr>
        <p:txBody>
          <a:bodyPr>
            <a:noAutofit/>
          </a:bodyPr>
          <a:lstStyle>
            <a:lvl1pPr>
              <a:lnSpc>
                <a:spcPct val="80000"/>
              </a:lnSpc>
              <a:defRPr sz="3999"/>
            </a:lvl1pPr>
          </a:lstStyle>
          <a:p>
            <a:r>
              <a:rPr lang="en-US"/>
              <a:t>Click to edit Master title style</a:t>
            </a:r>
            <a:endParaRPr lang="en-US" dirty="0"/>
          </a:p>
        </p:txBody>
      </p:sp>
      <p:sp>
        <p:nvSpPr>
          <p:cNvPr id="3" name="Content Placeholder 2"/>
          <p:cNvSpPr>
            <a:spLocks noGrp="1"/>
          </p:cNvSpPr>
          <p:nvPr>
            <p:ph idx="1"/>
          </p:nvPr>
        </p:nvSpPr>
        <p:spPr>
          <a:xfrm>
            <a:off x="5713512" y="822960"/>
            <a:ext cx="5676945" cy="5184648"/>
          </a:xfrm>
        </p:spPr>
        <p:txBody>
          <a:bodyPr/>
          <a:lstStyle>
            <a:lvl1pPr>
              <a:defRPr sz="2399"/>
            </a:lvl1pPr>
            <a:lvl2pPr>
              <a:defRPr sz="1999"/>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3861" y="2257506"/>
            <a:ext cx="4387977" cy="3762294"/>
          </a:xfrm>
        </p:spPr>
        <p:txBody>
          <a:bodyPr lIns="91440" rIns="91440">
            <a:normAutofit/>
          </a:bodyPr>
          <a:lstStyle>
            <a:lvl1pPr marL="0" indent="0">
              <a:lnSpc>
                <a:spcPct val="108000"/>
              </a:lnSpc>
              <a:spcBef>
                <a:spcPts val="600"/>
              </a:spcBef>
              <a:buNone/>
              <a:defRPr sz="16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9F3F7A4-75D4-4CE4-A10A-976BAADB5517}" type="datetime1">
              <a:rPr lang="en-US" smtClean="0"/>
              <a:t>4/28/2016</a:t>
            </a:fld>
            <a:endParaRPr lang="en-US"/>
          </a:p>
        </p:txBody>
      </p:sp>
      <p:sp>
        <p:nvSpPr>
          <p:cNvPr id="6" name="Footer Placeholder 5"/>
          <p:cNvSpPr>
            <a:spLocks noGrp="1"/>
          </p:cNvSpPr>
          <p:nvPr>
            <p:ph type="ftr" sz="quarter" idx="11"/>
          </p:nvPr>
        </p:nvSpPr>
        <p:spPr/>
        <p:txBody>
          <a:bodyPr/>
          <a:lstStyle/>
          <a:p>
            <a:r>
              <a:rPr lang="en-MY"/>
              <a:t>God's Purpose for US</a:t>
            </a:r>
          </a:p>
        </p:txBody>
      </p:sp>
      <p:sp>
        <p:nvSpPr>
          <p:cNvPr id="7" name="Slide Number Placeholder 6"/>
          <p:cNvSpPr>
            <a:spLocks noGrp="1"/>
          </p:cNvSpPr>
          <p:nvPr>
            <p:ph type="sldNum" sz="quarter" idx="12"/>
          </p:nvPr>
        </p:nvSpPr>
        <p:spPr/>
        <p:txBody>
          <a:bodyPr/>
          <a:lstStyle/>
          <a:p>
            <a:fld id="{F36C87F6-986D-49E6-AF40-1B3A1EE8064D}" type="slidenum">
              <a:rPr lang="en-MY" smtClean="0"/>
              <a:t>‹#›</a:t>
            </a:fld>
            <a:endParaRPr lang="en-MY"/>
          </a:p>
        </p:txBody>
      </p:sp>
    </p:spTree>
    <p:extLst>
      <p:ext uri="{BB962C8B-B14F-4D97-AF65-F5344CB8AC3E}">
        <p14:creationId xmlns:p14="http://schemas.microsoft.com/office/powerpoint/2010/main" val="1948968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081" y="4960138"/>
            <a:ext cx="7770376" cy="1463040"/>
          </a:xfrm>
        </p:spPr>
        <p:txBody>
          <a:bodyPr anchor="ctr">
            <a:normAutofit/>
          </a:bodyPr>
          <a:lstStyle>
            <a:lvl1pPr algn="r">
              <a:defRPr sz="4999"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5778" cy="4572000"/>
          </a:xfrm>
          <a:solidFill>
            <a:schemeClr val="accent1">
              <a:lumMod val="60000"/>
              <a:lumOff val="40000"/>
            </a:schemeClr>
          </a:solidFill>
        </p:spPr>
        <p:txBody>
          <a:bodyPr lIns="457200" tIns="365760" rIns="45720" bIns="45720" anchor="t"/>
          <a:lstStyle>
            <a:lvl1pPr marL="0" indent="0">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r>
              <a:rPr lang="en-US"/>
              <a:t>Click icon to add picture</a:t>
            </a:r>
            <a:endParaRPr lang="en-US" dirty="0"/>
          </a:p>
        </p:txBody>
      </p:sp>
      <p:sp>
        <p:nvSpPr>
          <p:cNvPr id="4" name="Text Placeholder 3"/>
          <p:cNvSpPr>
            <a:spLocks noGrp="1"/>
          </p:cNvSpPr>
          <p:nvPr>
            <p:ph type="body" sz="half" idx="2"/>
          </p:nvPr>
        </p:nvSpPr>
        <p:spPr>
          <a:xfrm>
            <a:off x="8608357" y="4960138"/>
            <a:ext cx="3199567" cy="1463040"/>
          </a:xfrm>
        </p:spPr>
        <p:txBody>
          <a:bodyPr lIns="91440" rIns="91440" anchor="ctr">
            <a:normAutofit/>
          </a:bodyPr>
          <a:lstStyle>
            <a:lvl1pPr marL="0" indent="0">
              <a:lnSpc>
                <a:spcPct val="100000"/>
              </a:lnSpc>
              <a:spcBef>
                <a:spcPts val="0"/>
              </a:spcBef>
              <a:buNone/>
              <a:defRPr sz="1799">
                <a:solidFill>
                  <a:schemeClr val="tx1">
                    <a:lumMod val="95000"/>
                    <a:lumOff val="5000"/>
                  </a:schemeClr>
                </a:solidFill>
              </a:defRPr>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634B988-4512-4328-AF2D-30828CE7F976}" type="datetime1">
              <a:rPr lang="en-US" smtClean="0"/>
              <a:t>4/28/2016</a:t>
            </a:fld>
            <a:endParaRPr lang="en-US"/>
          </a:p>
        </p:txBody>
      </p:sp>
      <p:sp>
        <p:nvSpPr>
          <p:cNvPr id="6" name="Footer Placeholder 5"/>
          <p:cNvSpPr>
            <a:spLocks noGrp="1"/>
          </p:cNvSpPr>
          <p:nvPr>
            <p:ph type="ftr" sz="quarter" idx="11"/>
          </p:nvPr>
        </p:nvSpPr>
        <p:spPr/>
        <p:txBody>
          <a:bodyPr/>
          <a:lstStyle/>
          <a:p>
            <a:r>
              <a:rPr lang="en-MY"/>
              <a:t>God's Purpose for US</a:t>
            </a:r>
          </a:p>
        </p:txBody>
      </p:sp>
      <p:sp>
        <p:nvSpPr>
          <p:cNvPr id="7" name="Slide Number Placeholder 6"/>
          <p:cNvSpPr>
            <a:spLocks noGrp="1"/>
          </p:cNvSpPr>
          <p:nvPr>
            <p:ph type="sldNum" sz="quarter" idx="12"/>
          </p:nvPr>
        </p:nvSpPr>
        <p:spPr/>
        <p:txBody>
          <a:bodyPr/>
          <a:lstStyle/>
          <a:p>
            <a:fld id="{F36C87F6-986D-49E6-AF40-1B3A1EE8064D}" type="slidenum">
              <a:rPr lang="en-MY" smtClean="0"/>
              <a:t>‹#›</a:t>
            </a:fld>
            <a:endParaRPr lang="en-MY"/>
          </a:p>
        </p:txBody>
      </p:sp>
      <p:cxnSp>
        <p:nvCxnSpPr>
          <p:cNvPr id="8" name="Straight Connector 7"/>
          <p:cNvCxnSpPr/>
          <p:nvPr/>
        </p:nvCxnSpPr>
        <p:spPr>
          <a:xfrm flipV="1">
            <a:off x="8384659"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960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861" y="585216"/>
            <a:ext cx="9717541"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3862" y="2286000"/>
            <a:ext cx="9717542"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3863" y="6470704"/>
            <a:ext cx="215358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6DE7A87-952E-4525-A954-4635063DF99A}" type="datetime1">
              <a:rPr lang="en-US" smtClean="0"/>
              <a:t>4/28/2016</a:t>
            </a:fld>
            <a:endParaRPr lang="en-US"/>
          </a:p>
        </p:txBody>
      </p:sp>
      <p:sp>
        <p:nvSpPr>
          <p:cNvPr id="5" name="Footer Placeholder 4"/>
          <p:cNvSpPr>
            <a:spLocks noGrp="1"/>
          </p:cNvSpPr>
          <p:nvPr>
            <p:ph type="ftr" sz="quarter" idx="3"/>
          </p:nvPr>
        </p:nvSpPr>
        <p:spPr>
          <a:xfrm>
            <a:off x="4841671" y="6470704"/>
            <a:ext cx="5899922"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en-MY"/>
              <a:t>God's Purpose for US</a:t>
            </a:r>
          </a:p>
        </p:txBody>
      </p:sp>
      <p:sp>
        <p:nvSpPr>
          <p:cNvPr id="6" name="Slide Number Placeholder 5"/>
          <p:cNvSpPr>
            <a:spLocks noGrp="1"/>
          </p:cNvSpPr>
          <p:nvPr>
            <p:ph type="sldNum" sz="quarter" idx="4"/>
          </p:nvPr>
        </p:nvSpPr>
        <p:spPr>
          <a:xfrm>
            <a:off x="10834511" y="6470704"/>
            <a:ext cx="97341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36C87F6-986D-49E6-AF40-1B3A1EE8064D}" type="slidenum">
              <a:rPr lang="en-MY" smtClean="0"/>
              <a:pPr/>
              <a:t>‹#›</a:t>
            </a:fld>
            <a:endParaRPr lang="en-MY"/>
          </a:p>
        </p:txBody>
      </p:sp>
      <p:cxnSp>
        <p:nvCxnSpPr>
          <p:cNvPr id="7" name="Straight Connector 6"/>
          <p:cNvCxnSpPr/>
          <p:nvPr/>
        </p:nvCxnSpPr>
        <p:spPr>
          <a:xfrm flipV="1">
            <a:off x="761802"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477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126" rtl="0" eaLnBrk="1" latinLnBrk="0" hangingPunct="1">
        <a:lnSpc>
          <a:spcPct val="80000"/>
        </a:lnSpc>
        <a:spcBef>
          <a:spcPct val="0"/>
        </a:spcBef>
        <a:buNone/>
        <a:defRPr sz="4999" kern="1200" cap="all" spc="100" baseline="0">
          <a:solidFill>
            <a:schemeClr val="tx1">
              <a:lumMod val="95000"/>
              <a:lumOff val="5000"/>
            </a:schemeClr>
          </a:solidFill>
          <a:latin typeface="+mj-lt"/>
          <a:ea typeface="+mj-ea"/>
          <a:cs typeface="+mj-cs"/>
        </a:defRPr>
      </a:lvl1pPr>
    </p:titleStyle>
    <p:bodyStyle>
      <a:lvl1pPr marL="91413" indent="-91413" algn="l" defTabSz="914126"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199" kern="1200">
          <a:solidFill>
            <a:schemeClr val="tx1"/>
          </a:solidFill>
          <a:latin typeface="+mn-lt"/>
          <a:ea typeface="+mn-ea"/>
          <a:cs typeface="+mn-cs"/>
        </a:defRPr>
      </a:lvl1pPr>
      <a:lvl2pPr marL="265096" indent="-137119" algn="l" defTabSz="914126" rtl="0" eaLnBrk="1" latinLnBrk="0" hangingPunct="1">
        <a:lnSpc>
          <a:spcPct val="90000"/>
        </a:lnSpc>
        <a:spcBef>
          <a:spcPts val="200"/>
        </a:spcBef>
        <a:spcAft>
          <a:spcPts val="400"/>
        </a:spcAft>
        <a:buClr>
          <a:schemeClr val="accent1"/>
        </a:buClr>
        <a:buFont typeface="Wingdings 3" pitchFamily="18" charset="2"/>
        <a:buChar char=""/>
        <a:defRPr sz="1799" kern="1200">
          <a:solidFill>
            <a:schemeClr val="tx1"/>
          </a:solidFill>
          <a:latin typeface="+mn-lt"/>
          <a:ea typeface="+mn-ea"/>
          <a:cs typeface="+mn-cs"/>
        </a:defRPr>
      </a:lvl2pPr>
      <a:lvl3pPr marL="447922" indent="-137119" algn="l" defTabSz="914126"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182" indent="-137119" algn="l" defTabSz="914126"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007" indent="-137119" algn="l" defTabSz="914126"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126" indent="-137119" algn="l" defTabSz="914126"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386" indent="-137119" algn="l" defTabSz="914126"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5787" indent="-137119" algn="l" defTabSz="914126"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047" indent="-137119" algn="l" defTabSz="914126"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Plugged in to God’s purposes</a:t>
            </a:r>
          </a:p>
        </p:txBody>
      </p:sp>
      <p:sp>
        <p:nvSpPr>
          <p:cNvPr id="3" name="Subtitle 2"/>
          <p:cNvSpPr>
            <a:spLocks noGrp="1"/>
          </p:cNvSpPr>
          <p:nvPr>
            <p:ph type="subTitle" idx="1"/>
          </p:nvPr>
        </p:nvSpPr>
        <p:spPr/>
        <p:txBody>
          <a:bodyPr/>
          <a:lstStyle/>
          <a:p>
            <a:r>
              <a:rPr lang="en-US" dirty="0" err="1"/>
              <a:t>Subang</a:t>
            </a:r>
            <a:r>
              <a:rPr lang="en-US" dirty="0"/>
              <a:t> Jaya Gospel Center Family Camp 2016</a:t>
            </a:r>
          </a:p>
        </p:txBody>
      </p:sp>
    </p:spTree>
    <p:extLst>
      <p:ext uri="{BB962C8B-B14F-4D97-AF65-F5344CB8AC3E}">
        <p14:creationId xmlns:p14="http://schemas.microsoft.com/office/powerpoint/2010/main" val="4025013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2926060" y="332656"/>
            <a:ext cx="6624736" cy="5820763"/>
          </a:xfrm>
          <a:prstGeom prst="rect">
            <a:avLst/>
          </a:prstGeom>
        </p:spPr>
      </p:pic>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10</a:t>
            </a:fld>
            <a:endParaRPr lang="en-MY"/>
          </a:p>
        </p:txBody>
      </p:sp>
    </p:spTree>
    <p:extLst>
      <p:ext uri="{BB962C8B-B14F-4D97-AF65-F5344CB8AC3E}">
        <p14:creationId xmlns:p14="http://schemas.microsoft.com/office/powerpoint/2010/main" val="837400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Levels of exclusive relationship</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598281860"/>
              </p:ext>
            </p:extLst>
          </p:nvPr>
        </p:nvGraphicFramePr>
        <p:xfrm>
          <a:off x="1023938" y="2286000"/>
          <a:ext cx="9717087"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11</a:t>
            </a:fld>
            <a:endParaRPr lang="en-MY"/>
          </a:p>
        </p:txBody>
      </p:sp>
      <p:sp>
        <p:nvSpPr>
          <p:cNvPr id="8" name="Right Arrow 7"/>
          <p:cNvSpPr/>
          <p:nvPr/>
        </p:nvSpPr>
        <p:spPr>
          <a:xfrm>
            <a:off x="837828" y="2084832"/>
            <a:ext cx="9903197" cy="98412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MY" dirty="0">
                <a:solidFill>
                  <a:schemeClr val="bg1"/>
                </a:solidFill>
              </a:rPr>
              <a:t>INCREASING EXCLUSIVITY</a:t>
            </a:r>
          </a:p>
        </p:txBody>
      </p:sp>
      <p:sp>
        <p:nvSpPr>
          <p:cNvPr id="3" name="TextBox 2"/>
          <p:cNvSpPr txBox="1"/>
          <p:nvPr/>
        </p:nvSpPr>
        <p:spPr>
          <a:xfrm>
            <a:off x="859323" y="5013176"/>
            <a:ext cx="2153584" cy="646331"/>
          </a:xfrm>
          <a:prstGeom prst="rect">
            <a:avLst/>
          </a:prstGeom>
          <a:noFill/>
        </p:spPr>
        <p:txBody>
          <a:bodyPr wrap="square" rtlCol="0">
            <a:spAutoFit/>
          </a:bodyPr>
          <a:lstStyle/>
          <a:p>
            <a:r>
              <a:rPr lang="en-MY" dirty="0"/>
              <a:t>The basis and lowest common denominator</a:t>
            </a:r>
          </a:p>
        </p:txBody>
      </p:sp>
      <p:sp>
        <p:nvSpPr>
          <p:cNvPr id="9" name="TextBox 8"/>
          <p:cNvSpPr txBox="1"/>
          <p:nvPr/>
        </p:nvSpPr>
        <p:spPr>
          <a:xfrm>
            <a:off x="8773551" y="5013175"/>
            <a:ext cx="2153584" cy="923330"/>
          </a:xfrm>
          <a:prstGeom prst="rect">
            <a:avLst/>
          </a:prstGeom>
          <a:noFill/>
        </p:spPr>
        <p:txBody>
          <a:bodyPr wrap="square" rtlCol="0">
            <a:spAutoFit/>
          </a:bodyPr>
          <a:lstStyle/>
          <a:p>
            <a:pPr algn="ctr"/>
            <a:r>
              <a:rPr lang="en-MY" dirty="0"/>
              <a:t>One flesh intimacy</a:t>
            </a:r>
          </a:p>
          <a:p>
            <a:pPr algn="ctr"/>
            <a:r>
              <a:rPr lang="en-MY" dirty="0"/>
              <a:t>(Yoked together / Cleave)</a:t>
            </a:r>
          </a:p>
        </p:txBody>
      </p:sp>
      <p:sp>
        <p:nvSpPr>
          <p:cNvPr id="10" name="TextBox 9"/>
          <p:cNvSpPr txBox="1"/>
          <p:nvPr/>
        </p:nvSpPr>
        <p:spPr>
          <a:xfrm>
            <a:off x="3502124" y="4957109"/>
            <a:ext cx="2153584" cy="646331"/>
          </a:xfrm>
          <a:prstGeom prst="rect">
            <a:avLst/>
          </a:prstGeom>
          <a:noFill/>
        </p:spPr>
        <p:txBody>
          <a:bodyPr wrap="square" rtlCol="0">
            <a:spAutoFit/>
          </a:bodyPr>
          <a:lstStyle/>
          <a:p>
            <a:pPr algn="ctr"/>
            <a:r>
              <a:rPr lang="en-MY" dirty="0"/>
              <a:t>Recreation or exploratory</a:t>
            </a:r>
          </a:p>
        </p:txBody>
      </p:sp>
      <p:sp>
        <p:nvSpPr>
          <p:cNvPr id="11" name="TextBox 10"/>
          <p:cNvSpPr txBox="1"/>
          <p:nvPr/>
        </p:nvSpPr>
        <p:spPr>
          <a:xfrm>
            <a:off x="6144925" y="4957108"/>
            <a:ext cx="2153584" cy="646331"/>
          </a:xfrm>
          <a:prstGeom prst="rect">
            <a:avLst/>
          </a:prstGeom>
          <a:noFill/>
        </p:spPr>
        <p:txBody>
          <a:bodyPr wrap="square" rtlCol="0">
            <a:spAutoFit/>
          </a:bodyPr>
          <a:lstStyle/>
          <a:p>
            <a:pPr algn="ctr"/>
            <a:r>
              <a:rPr lang="en-MY" dirty="0"/>
              <a:t>Preparation (Betrothal)</a:t>
            </a:r>
          </a:p>
        </p:txBody>
      </p:sp>
    </p:spTree>
    <p:extLst>
      <p:ext uri="{BB962C8B-B14F-4D97-AF65-F5344CB8AC3E}">
        <p14:creationId xmlns:p14="http://schemas.microsoft.com/office/powerpoint/2010/main" val="2909014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2. Friends as comrades</a:t>
            </a:r>
          </a:p>
        </p:txBody>
      </p:sp>
      <p:sp>
        <p:nvSpPr>
          <p:cNvPr id="3" name="Text Placeholder 2"/>
          <p:cNvSpPr>
            <a:spLocks noGrp="1"/>
          </p:cNvSpPr>
          <p:nvPr>
            <p:ph type="body" idx="1"/>
          </p:nvPr>
        </p:nvSpPr>
        <p:spPr/>
        <p:txBody>
          <a:bodyPr/>
          <a:lstStyle/>
          <a:p>
            <a:endParaRPr lang="en-MY"/>
          </a:p>
        </p:txBody>
      </p:sp>
      <p:sp>
        <p:nvSpPr>
          <p:cNvPr id="4" name="Date Placeholder 3"/>
          <p:cNvSpPr>
            <a:spLocks noGrp="1"/>
          </p:cNvSpPr>
          <p:nvPr>
            <p:ph type="dt" sz="half" idx="10"/>
          </p:nvPr>
        </p:nvSpPr>
        <p:spPr/>
        <p:txBody>
          <a:bodyPr/>
          <a:lstStyle/>
          <a:p>
            <a:fld id="{A2A61E58-50C3-4A39-8972-9AD81BF12318}"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12</a:t>
            </a:fld>
            <a:endParaRPr lang="en-MY"/>
          </a:p>
        </p:txBody>
      </p:sp>
    </p:spTree>
    <p:extLst>
      <p:ext uri="{BB962C8B-B14F-4D97-AF65-F5344CB8AC3E}">
        <p14:creationId xmlns:p14="http://schemas.microsoft.com/office/powerpoint/2010/main" val="7310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13</a:t>
            </a:fld>
            <a:endParaRPr lang="en-MY"/>
          </a:p>
        </p:txBody>
      </p:sp>
      <p:graphicFrame>
        <p:nvGraphicFramePr>
          <p:cNvPr id="7" name="Content Placeholder 9"/>
          <p:cNvGraphicFramePr>
            <a:graphicFrameLocks/>
          </p:cNvGraphicFramePr>
          <p:nvPr>
            <p:extLst>
              <p:ext uri="{D42A27DB-BD31-4B8C-83A1-F6EECF244321}">
                <p14:modId xmlns:p14="http://schemas.microsoft.com/office/powerpoint/2010/main" val="789124991"/>
              </p:ext>
            </p:extLst>
          </p:nvPr>
        </p:nvGraphicFramePr>
        <p:xfrm>
          <a:off x="3022684" y="1052736"/>
          <a:ext cx="5719894" cy="46726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02847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MY" dirty="0"/>
              <a:t>Building Blocks of friendship</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958522413"/>
              </p:ext>
            </p:extLst>
          </p:nvPr>
        </p:nvGraphicFramePr>
        <p:xfrm>
          <a:off x="1023938" y="2286000"/>
          <a:ext cx="9717087"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Date Placeholder 1"/>
          <p:cNvSpPr>
            <a:spLocks noGrp="1"/>
          </p:cNvSpPr>
          <p:nvPr>
            <p:ph type="dt" sz="half" idx="10"/>
          </p:nvPr>
        </p:nvSpPr>
        <p:spPr/>
        <p:txBody>
          <a:bodyPr/>
          <a:lstStyle/>
          <a:p>
            <a:fld id="{49884E16-3DF4-4D9B-BBF0-78ACC6E1BC65}" type="datetime1">
              <a:rPr lang="en-US" smtClean="0"/>
              <a:t>4/28/2016</a:t>
            </a:fld>
            <a:endParaRPr lang="en-US"/>
          </a:p>
        </p:txBody>
      </p:sp>
      <p:sp>
        <p:nvSpPr>
          <p:cNvPr id="3" name="Footer Placeholder 2"/>
          <p:cNvSpPr>
            <a:spLocks noGrp="1"/>
          </p:cNvSpPr>
          <p:nvPr>
            <p:ph type="ftr" sz="quarter" idx="11"/>
          </p:nvPr>
        </p:nvSpPr>
        <p:spPr/>
        <p:txBody>
          <a:bodyPr/>
          <a:lstStyle/>
          <a:p>
            <a:r>
              <a:rPr lang="en-MY"/>
              <a:t>God's Purpose for US</a:t>
            </a:r>
          </a:p>
        </p:txBody>
      </p:sp>
      <p:sp>
        <p:nvSpPr>
          <p:cNvPr id="4" name="Slide Number Placeholder 3"/>
          <p:cNvSpPr>
            <a:spLocks noGrp="1"/>
          </p:cNvSpPr>
          <p:nvPr>
            <p:ph type="sldNum" sz="quarter" idx="12"/>
          </p:nvPr>
        </p:nvSpPr>
        <p:spPr/>
        <p:txBody>
          <a:bodyPr/>
          <a:lstStyle/>
          <a:p>
            <a:fld id="{F36C87F6-986D-49E6-AF40-1B3A1EE8064D}" type="slidenum">
              <a:rPr lang="en-MY" smtClean="0"/>
              <a:t>14</a:t>
            </a:fld>
            <a:endParaRPr lang="en-MY"/>
          </a:p>
        </p:txBody>
      </p:sp>
    </p:spTree>
    <p:extLst>
      <p:ext uri="{BB962C8B-B14F-4D97-AF65-F5344CB8AC3E}">
        <p14:creationId xmlns:p14="http://schemas.microsoft.com/office/powerpoint/2010/main" val="3045370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MY" dirty="0"/>
              <a:t>3. Dating and courtship</a:t>
            </a:r>
          </a:p>
        </p:txBody>
      </p:sp>
      <p:sp>
        <p:nvSpPr>
          <p:cNvPr id="8" name="Text Placeholder 7"/>
          <p:cNvSpPr>
            <a:spLocks noGrp="1"/>
          </p:cNvSpPr>
          <p:nvPr>
            <p:ph type="body" idx="1"/>
          </p:nvPr>
        </p:nvSpPr>
        <p:spPr/>
        <p:txBody>
          <a:bodyPr/>
          <a:lstStyle/>
          <a:p>
            <a:endParaRPr lang="en-MY"/>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15</a:t>
            </a:fld>
            <a:endParaRPr lang="en-MY"/>
          </a:p>
        </p:txBody>
      </p:sp>
    </p:spTree>
    <p:extLst>
      <p:ext uri="{BB962C8B-B14F-4D97-AF65-F5344CB8AC3E}">
        <p14:creationId xmlns:p14="http://schemas.microsoft.com/office/powerpoint/2010/main" val="3252339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Insights that will surprise you!</a:t>
            </a:r>
          </a:p>
        </p:txBody>
      </p:sp>
      <p:sp>
        <p:nvSpPr>
          <p:cNvPr id="3" name="Content Placeholder 2"/>
          <p:cNvSpPr>
            <a:spLocks noGrp="1"/>
          </p:cNvSpPr>
          <p:nvPr>
            <p:ph idx="1"/>
          </p:nvPr>
        </p:nvSpPr>
        <p:spPr/>
        <p:txBody>
          <a:bodyPr/>
          <a:lstStyle/>
          <a:p>
            <a:pPr marL="742950" indent="-742950">
              <a:buFont typeface="+mj-lt"/>
              <a:buAutoNum type="arabicPeriod"/>
            </a:pPr>
            <a:r>
              <a:rPr lang="en-MY" dirty="0"/>
              <a:t>You never marry the right person.</a:t>
            </a:r>
          </a:p>
          <a:p>
            <a:pPr marL="742950" indent="-742950">
              <a:buFont typeface="+mj-lt"/>
              <a:buAutoNum type="arabicPeriod"/>
            </a:pPr>
            <a:r>
              <a:rPr lang="en-MY" dirty="0"/>
              <a:t>Chemistry is nice but grossly over-rated. </a:t>
            </a:r>
          </a:p>
          <a:p>
            <a:endParaRPr lang="en-MY" dirty="0"/>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16</a:t>
            </a:fld>
            <a:endParaRPr lang="en-MY"/>
          </a:p>
        </p:txBody>
      </p:sp>
    </p:spTree>
    <p:extLst>
      <p:ext uri="{BB962C8B-B14F-4D97-AF65-F5344CB8AC3E}">
        <p14:creationId xmlns:p14="http://schemas.microsoft.com/office/powerpoint/2010/main" val="3091881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3161215332"/>
              </p:ext>
            </p:extLst>
          </p:nvPr>
        </p:nvGraphicFramePr>
        <p:xfrm>
          <a:off x="477788" y="260648"/>
          <a:ext cx="11330136" cy="60480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17</a:t>
            </a:fld>
            <a:endParaRPr lang="en-MY"/>
          </a:p>
        </p:txBody>
      </p:sp>
      <p:sp>
        <p:nvSpPr>
          <p:cNvPr id="9" name="TextBox 8"/>
          <p:cNvSpPr txBox="1"/>
          <p:nvPr/>
        </p:nvSpPr>
        <p:spPr>
          <a:xfrm>
            <a:off x="1269876" y="836712"/>
            <a:ext cx="2736304" cy="1323439"/>
          </a:xfrm>
          <a:prstGeom prst="rect">
            <a:avLst/>
          </a:prstGeom>
          <a:noFill/>
        </p:spPr>
        <p:txBody>
          <a:bodyPr wrap="square" rtlCol="0">
            <a:spAutoFit/>
          </a:bodyPr>
          <a:lstStyle/>
          <a:p>
            <a:r>
              <a:rPr lang="en-MY" sz="4000" b="1" dirty="0"/>
              <a:t>LEVELS OF LOVE</a:t>
            </a:r>
          </a:p>
        </p:txBody>
      </p:sp>
    </p:spTree>
    <p:extLst>
      <p:ext uri="{BB962C8B-B14F-4D97-AF65-F5344CB8AC3E}">
        <p14:creationId xmlns:p14="http://schemas.microsoft.com/office/powerpoint/2010/main" val="4216340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Questions to ask during courting</a:t>
            </a:r>
          </a:p>
        </p:txBody>
      </p:sp>
      <p:sp>
        <p:nvSpPr>
          <p:cNvPr id="3" name="Content Placeholder 2"/>
          <p:cNvSpPr>
            <a:spLocks noGrp="1"/>
          </p:cNvSpPr>
          <p:nvPr>
            <p:ph idx="1"/>
          </p:nvPr>
        </p:nvSpPr>
        <p:spPr/>
        <p:txBody>
          <a:bodyPr>
            <a:normAutofit lnSpcReduction="10000"/>
          </a:bodyPr>
          <a:lstStyle/>
          <a:p>
            <a:pPr marL="742950" indent="-742950">
              <a:buFont typeface="+mj-lt"/>
              <a:buAutoNum type="arabicPeriod"/>
            </a:pPr>
            <a:r>
              <a:rPr lang="en-MY" dirty="0"/>
              <a:t>SOS 2:8-9 “Does he </a:t>
            </a:r>
            <a:r>
              <a:rPr lang="en-MY" dirty="0">
                <a:solidFill>
                  <a:srgbClr val="FF0000"/>
                </a:solidFill>
              </a:rPr>
              <a:t>REALLY</a:t>
            </a:r>
            <a:r>
              <a:rPr lang="en-MY" dirty="0"/>
              <a:t> enjoy spending time with you?</a:t>
            </a:r>
          </a:p>
          <a:p>
            <a:pPr marL="742950" indent="-742950">
              <a:buFont typeface="+mj-lt"/>
              <a:buAutoNum type="arabicPeriod"/>
            </a:pPr>
            <a:r>
              <a:rPr lang="en-MY" dirty="0"/>
              <a:t>SOS 2:10-14 “Does he</a:t>
            </a:r>
            <a:r>
              <a:rPr lang="en-MY" dirty="0">
                <a:solidFill>
                  <a:srgbClr val="FF0000"/>
                </a:solidFill>
              </a:rPr>
              <a:t> REALLY</a:t>
            </a:r>
            <a:r>
              <a:rPr lang="en-MY" dirty="0"/>
              <a:t> communicate deeply and passionately with you? </a:t>
            </a:r>
          </a:p>
          <a:p>
            <a:pPr marL="742950" indent="-742950">
              <a:buFont typeface="+mj-lt"/>
              <a:buAutoNum type="arabicPeriod"/>
            </a:pPr>
            <a:r>
              <a:rPr lang="en-MY" dirty="0"/>
              <a:t>SOS 2:15 “Does he </a:t>
            </a:r>
            <a:r>
              <a:rPr lang="en-MY" dirty="0">
                <a:solidFill>
                  <a:srgbClr val="FF0000"/>
                </a:solidFill>
              </a:rPr>
              <a:t>REALLY</a:t>
            </a:r>
            <a:r>
              <a:rPr lang="en-MY" dirty="0"/>
              <a:t> deal with the small foxes of character?”</a:t>
            </a:r>
          </a:p>
          <a:p>
            <a:pPr marL="742950" indent="-742950">
              <a:buFont typeface="+mj-lt"/>
              <a:buAutoNum type="arabicPeriod"/>
            </a:pPr>
            <a:endParaRPr lang="en-MY" dirty="0"/>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18</a:t>
            </a:fld>
            <a:endParaRPr lang="en-MY"/>
          </a:p>
        </p:txBody>
      </p:sp>
    </p:spTree>
    <p:extLst>
      <p:ext uri="{BB962C8B-B14F-4D97-AF65-F5344CB8AC3E}">
        <p14:creationId xmlns:p14="http://schemas.microsoft.com/office/powerpoint/2010/main" val="854857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Most important </a:t>
            </a:r>
          </a:p>
        </p:txBody>
      </p:sp>
      <p:sp>
        <p:nvSpPr>
          <p:cNvPr id="3" name="Content Placeholder 2"/>
          <p:cNvSpPr>
            <a:spLocks noGrp="1"/>
          </p:cNvSpPr>
          <p:nvPr>
            <p:ph idx="1"/>
          </p:nvPr>
        </p:nvSpPr>
        <p:spPr/>
        <p:txBody>
          <a:bodyPr/>
          <a:lstStyle/>
          <a:p>
            <a:r>
              <a:rPr lang="en-MY" dirty="0"/>
              <a:t>Spiritual alignment and compatibility. </a:t>
            </a:r>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19</a:t>
            </a:fld>
            <a:endParaRPr lang="en-MY"/>
          </a:p>
        </p:txBody>
      </p:sp>
    </p:spTree>
    <p:extLst>
      <p:ext uri="{BB962C8B-B14F-4D97-AF65-F5344CB8AC3E}">
        <p14:creationId xmlns:p14="http://schemas.microsoft.com/office/powerpoint/2010/main" val="1228176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MY" b="1" dirty="0"/>
              <a:t>Session III: </a:t>
            </a:r>
            <a:r>
              <a:rPr lang="en-MY" b="1" dirty="0">
                <a:solidFill>
                  <a:srgbClr val="FF0000"/>
                </a:solidFill>
              </a:rPr>
              <a:t>mates</a:t>
            </a:r>
          </a:p>
        </p:txBody>
      </p:sp>
      <p:sp>
        <p:nvSpPr>
          <p:cNvPr id="8" name="Subtitle 7"/>
          <p:cNvSpPr>
            <a:spLocks noGrp="1"/>
          </p:cNvSpPr>
          <p:nvPr>
            <p:ph type="subTitle" idx="1"/>
          </p:nvPr>
        </p:nvSpPr>
        <p:spPr/>
        <p:txBody>
          <a:bodyPr/>
          <a:lstStyle/>
          <a:p>
            <a:r>
              <a:rPr lang="en-MY" dirty="0"/>
              <a:t>The Community we must live and work with.</a:t>
            </a:r>
          </a:p>
        </p:txBody>
      </p:sp>
      <p:sp>
        <p:nvSpPr>
          <p:cNvPr id="4" name="Date Placeholder 3"/>
          <p:cNvSpPr>
            <a:spLocks noGrp="1"/>
          </p:cNvSpPr>
          <p:nvPr>
            <p:ph type="dt" sz="half" idx="10"/>
          </p:nvPr>
        </p:nvSpPr>
        <p:spPr>
          <a:xfrm>
            <a:off x="10791825" y="6448425"/>
            <a:ext cx="1397000" cy="180975"/>
          </a:xfrm>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a:xfrm>
            <a:off x="0" y="6448425"/>
            <a:ext cx="6638925" cy="180975"/>
          </a:xfrm>
        </p:spPr>
        <p:txBody>
          <a:bodyPr/>
          <a:lstStyle/>
          <a:p>
            <a:r>
              <a:rPr lang="en-MY"/>
              <a:t>God's Purpose for US</a:t>
            </a:r>
          </a:p>
        </p:txBody>
      </p:sp>
      <p:sp>
        <p:nvSpPr>
          <p:cNvPr id="6" name="Slide Number Placeholder 5"/>
          <p:cNvSpPr>
            <a:spLocks noGrp="1"/>
          </p:cNvSpPr>
          <p:nvPr>
            <p:ph type="sldNum" sz="quarter" idx="12"/>
          </p:nvPr>
        </p:nvSpPr>
        <p:spPr>
          <a:xfrm>
            <a:off x="11045825" y="6448425"/>
            <a:ext cx="1143000" cy="180975"/>
          </a:xfrm>
        </p:spPr>
        <p:txBody>
          <a:bodyPr/>
          <a:lstStyle/>
          <a:p>
            <a:fld id="{F36C87F6-986D-49E6-AF40-1B3A1EE8064D}" type="slidenum">
              <a:rPr lang="en-MY" smtClean="0"/>
              <a:t>2</a:t>
            </a:fld>
            <a:endParaRPr lang="en-MY"/>
          </a:p>
        </p:txBody>
      </p:sp>
    </p:spTree>
    <p:extLst>
      <p:ext uri="{BB962C8B-B14F-4D97-AF65-F5344CB8AC3E}">
        <p14:creationId xmlns:p14="http://schemas.microsoft.com/office/powerpoint/2010/main" val="162669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MY" dirty="0"/>
              <a:t>4. Marriage and family</a:t>
            </a:r>
          </a:p>
        </p:txBody>
      </p:sp>
      <p:sp>
        <p:nvSpPr>
          <p:cNvPr id="8" name="Text Placeholder 7"/>
          <p:cNvSpPr>
            <a:spLocks noGrp="1"/>
          </p:cNvSpPr>
          <p:nvPr>
            <p:ph type="body" idx="1"/>
          </p:nvPr>
        </p:nvSpPr>
        <p:spPr/>
        <p:txBody>
          <a:bodyPr/>
          <a:lstStyle/>
          <a:p>
            <a:endParaRPr lang="en-MY"/>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20</a:t>
            </a:fld>
            <a:endParaRPr lang="en-MY"/>
          </a:p>
        </p:txBody>
      </p:sp>
    </p:spTree>
    <p:extLst>
      <p:ext uri="{BB962C8B-B14F-4D97-AF65-F5344CB8AC3E}">
        <p14:creationId xmlns:p14="http://schemas.microsoft.com/office/powerpoint/2010/main" val="2804439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sp>
        <p:nvSpPr>
          <p:cNvPr id="3" name="Content Placeholder 2"/>
          <p:cNvSpPr>
            <a:spLocks noGrp="1"/>
          </p:cNvSpPr>
          <p:nvPr>
            <p:ph idx="1"/>
          </p:nvPr>
        </p:nvSpPr>
        <p:spPr/>
        <p:txBody>
          <a:bodyPr/>
          <a:lstStyle/>
          <a:p>
            <a:endParaRPr lang="en-MY"/>
          </a:p>
        </p:txBody>
      </p:sp>
      <p:sp>
        <p:nvSpPr>
          <p:cNvPr id="4" name="Date Placeholder 3"/>
          <p:cNvSpPr>
            <a:spLocks noGrp="1"/>
          </p:cNvSpPr>
          <p:nvPr>
            <p:ph type="dt" sz="half" idx="10"/>
          </p:nvPr>
        </p:nvSpPr>
        <p:spPr/>
        <p:txBody>
          <a:bodyPr/>
          <a:lstStyle/>
          <a:p>
            <a:fld id="{DEDA1132-34C1-432C-BBF6-FE9CBC1F6215}"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21</a:t>
            </a:fld>
            <a:endParaRPr lang="en-MY"/>
          </a:p>
        </p:txBody>
      </p:sp>
      <p:pic>
        <p:nvPicPr>
          <p:cNvPr id="7" name="Picture 6"/>
          <p:cNvPicPr>
            <a:picLocks noChangeAspect="1"/>
          </p:cNvPicPr>
          <p:nvPr/>
        </p:nvPicPr>
        <p:blipFill>
          <a:blip r:embed="rId2"/>
          <a:stretch>
            <a:fillRect/>
          </a:stretch>
        </p:blipFill>
        <p:spPr>
          <a:xfrm>
            <a:off x="1" y="-1"/>
            <a:ext cx="12188824" cy="6870283"/>
          </a:xfrm>
          <a:prstGeom prst="rect">
            <a:avLst/>
          </a:prstGeom>
        </p:spPr>
      </p:pic>
    </p:spTree>
    <p:extLst>
      <p:ext uri="{BB962C8B-B14F-4D97-AF65-F5344CB8AC3E}">
        <p14:creationId xmlns:p14="http://schemas.microsoft.com/office/powerpoint/2010/main" val="1039659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Husbands and fathers</a:t>
            </a:r>
          </a:p>
        </p:txBody>
      </p:sp>
      <p:sp>
        <p:nvSpPr>
          <p:cNvPr id="3" name="Content Placeholder 2"/>
          <p:cNvSpPr>
            <a:spLocks noGrp="1"/>
          </p:cNvSpPr>
          <p:nvPr>
            <p:ph idx="1"/>
          </p:nvPr>
        </p:nvSpPr>
        <p:spPr>
          <a:xfrm>
            <a:off x="693812" y="2447344"/>
            <a:ext cx="9717542" cy="4023360"/>
          </a:xfrm>
        </p:spPr>
        <p:txBody>
          <a:bodyPr/>
          <a:lstStyle/>
          <a:p>
            <a:pPr marL="742950" indent="-742950">
              <a:buFont typeface="+mj-lt"/>
              <a:buAutoNum type="arabicPeriod"/>
            </a:pPr>
            <a:r>
              <a:rPr lang="en-MY" dirty="0"/>
              <a:t>Provide for and protect the family</a:t>
            </a:r>
          </a:p>
          <a:p>
            <a:pPr marL="742950" indent="-742950">
              <a:buFont typeface="+mj-lt"/>
              <a:buAutoNum type="arabicPeriod"/>
            </a:pPr>
            <a:r>
              <a:rPr lang="en-MY" dirty="0"/>
              <a:t>Bring the Word to the family</a:t>
            </a:r>
          </a:p>
          <a:p>
            <a:pPr marL="742950" indent="-742950">
              <a:buFont typeface="+mj-lt"/>
              <a:buAutoNum type="arabicPeriod"/>
            </a:pPr>
            <a:r>
              <a:rPr lang="en-MY" dirty="0"/>
              <a:t>Intercede for the family</a:t>
            </a:r>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22</a:t>
            </a:fld>
            <a:endParaRPr lang="en-MY"/>
          </a:p>
        </p:txBody>
      </p:sp>
    </p:spTree>
    <p:extLst>
      <p:ext uri="{BB962C8B-B14F-4D97-AF65-F5344CB8AC3E}">
        <p14:creationId xmlns:p14="http://schemas.microsoft.com/office/powerpoint/2010/main" val="2873667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Biblical fact</a:t>
            </a:r>
          </a:p>
        </p:txBody>
      </p:sp>
      <p:sp>
        <p:nvSpPr>
          <p:cNvPr id="3" name="Content Placeholder 2"/>
          <p:cNvSpPr>
            <a:spLocks noGrp="1"/>
          </p:cNvSpPr>
          <p:nvPr>
            <p:ph idx="1"/>
          </p:nvPr>
        </p:nvSpPr>
        <p:spPr/>
        <p:txBody>
          <a:bodyPr>
            <a:normAutofit fontScale="92500" lnSpcReduction="10000"/>
          </a:bodyPr>
          <a:lstStyle/>
          <a:p>
            <a:pPr marL="742950" indent="-742950">
              <a:buFont typeface="+mj-lt"/>
              <a:buAutoNum type="arabicPeriod"/>
            </a:pPr>
            <a:r>
              <a:rPr lang="en-MY" dirty="0"/>
              <a:t>Discipleship begins at home, not the church! Deut. 6:4-9. </a:t>
            </a:r>
          </a:p>
          <a:p>
            <a:pPr marL="742950" indent="-742950">
              <a:buFont typeface="+mj-lt"/>
              <a:buAutoNum type="arabicPeriod"/>
            </a:pPr>
            <a:r>
              <a:rPr lang="en-MY" dirty="0"/>
              <a:t>Mutual submission is the rule! Ephesians 5:21</a:t>
            </a:r>
          </a:p>
          <a:p>
            <a:pPr marL="742950" indent="-742950">
              <a:buFont typeface="+mj-lt"/>
              <a:buAutoNum type="arabicPeriod"/>
            </a:pPr>
            <a:r>
              <a:rPr lang="en-MY" dirty="0"/>
              <a:t>The husband / father is the primary person to disciple wife and children. Ephesians 5:25-27; 6:4.</a:t>
            </a:r>
          </a:p>
          <a:p>
            <a:pPr marL="742950" indent="-742950">
              <a:buFont typeface="+mj-lt"/>
              <a:buAutoNum type="arabicPeriod"/>
            </a:pPr>
            <a:r>
              <a:rPr lang="en-MY" dirty="0"/>
              <a:t>Roles are separated. Ephesians 5:22-33</a:t>
            </a:r>
          </a:p>
          <a:p>
            <a:pPr marL="742950" indent="-742950">
              <a:buFont typeface="+mj-lt"/>
              <a:buAutoNum type="arabicPeriod"/>
            </a:pPr>
            <a:endParaRPr lang="en-MY" dirty="0"/>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23</a:t>
            </a:fld>
            <a:endParaRPr lang="en-MY"/>
          </a:p>
        </p:txBody>
      </p:sp>
    </p:spTree>
    <p:extLst>
      <p:ext uri="{BB962C8B-B14F-4D97-AF65-F5344CB8AC3E}">
        <p14:creationId xmlns:p14="http://schemas.microsoft.com/office/powerpoint/2010/main" val="1074136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F59FF23-4351-4A6E-9622-22E840F49D62}"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24</a:t>
            </a:fld>
            <a:endParaRPr lang="en-MY"/>
          </a:p>
        </p:txBody>
      </p:sp>
      <p:pic>
        <p:nvPicPr>
          <p:cNvPr id="8" name="Picture 7"/>
          <p:cNvPicPr>
            <a:picLocks noChangeAspect="1"/>
          </p:cNvPicPr>
          <p:nvPr/>
        </p:nvPicPr>
        <p:blipFill>
          <a:blip r:embed="rId2"/>
          <a:stretch>
            <a:fillRect/>
          </a:stretch>
        </p:blipFill>
        <p:spPr>
          <a:xfrm>
            <a:off x="-1" y="-25932"/>
            <a:ext cx="12188825" cy="6883932"/>
          </a:xfrm>
          <a:prstGeom prst="rect">
            <a:avLst/>
          </a:prstGeom>
        </p:spPr>
      </p:pic>
    </p:spTree>
    <p:extLst>
      <p:ext uri="{BB962C8B-B14F-4D97-AF65-F5344CB8AC3E}">
        <p14:creationId xmlns:p14="http://schemas.microsoft.com/office/powerpoint/2010/main" val="861659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821" y="585216"/>
            <a:ext cx="9975582" cy="1700784"/>
          </a:xfrm>
        </p:spPr>
        <p:txBody>
          <a:bodyPr/>
          <a:lstStyle/>
          <a:p>
            <a:r>
              <a:rPr lang="en-MY" dirty="0"/>
              <a:t>Sabbath</a:t>
            </a:r>
          </a:p>
        </p:txBody>
      </p:sp>
      <p:sp>
        <p:nvSpPr>
          <p:cNvPr id="3" name="Content Placeholder 2"/>
          <p:cNvSpPr>
            <a:spLocks noGrp="1"/>
          </p:cNvSpPr>
          <p:nvPr>
            <p:ph idx="1"/>
          </p:nvPr>
        </p:nvSpPr>
        <p:spPr/>
        <p:txBody>
          <a:bodyPr/>
          <a:lstStyle/>
          <a:p>
            <a:pPr marL="0" indent="0">
              <a:buNone/>
            </a:pPr>
            <a:r>
              <a:rPr lang="en-MY" dirty="0"/>
              <a:t>Mark 2:27</a:t>
            </a:r>
          </a:p>
          <a:p>
            <a:pPr marL="742950" indent="-742950">
              <a:buFont typeface="+mj-lt"/>
              <a:buAutoNum type="arabicPeriod"/>
            </a:pPr>
            <a:r>
              <a:rPr lang="en-MY" dirty="0"/>
              <a:t>Rest</a:t>
            </a:r>
          </a:p>
          <a:p>
            <a:pPr marL="742950" indent="-742950">
              <a:buFont typeface="+mj-lt"/>
              <a:buAutoNum type="arabicPeriod"/>
            </a:pPr>
            <a:r>
              <a:rPr lang="en-MY" dirty="0"/>
              <a:t>Relaxation</a:t>
            </a:r>
          </a:p>
          <a:p>
            <a:pPr marL="742950" indent="-742950">
              <a:buFont typeface="+mj-lt"/>
              <a:buAutoNum type="arabicPeriod"/>
            </a:pPr>
            <a:r>
              <a:rPr lang="en-MY" dirty="0"/>
              <a:t>Recreation</a:t>
            </a:r>
          </a:p>
          <a:p>
            <a:pPr marL="742950" indent="-742950">
              <a:buFont typeface="+mj-lt"/>
              <a:buAutoNum type="arabicPeriod"/>
            </a:pPr>
            <a:r>
              <a:rPr lang="en-MY" dirty="0"/>
              <a:t>Re-connect</a:t>
            </a:r>
          </a:p>
          <a:p>
            <a:pPr marL="742950" indent="-742950">
              <a:buFont typeface="+mj-lt"/>
              <a:buAutoNum type="arabicPeriod"/>
            </a:pPr>
            <a:endParaRPr lang="en-MY" dirty="0"/>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25</a:t>
            </a:fld>
            <a:endParaRPr lang="en-MY"/>
          </a:p>
        </p:txBody>
      </p:sp>
    </p:spTree>
    <p:extLst>
      <p:ext uri="{BB962C8B-B14F-4D97-AF65-F5344CB8AC3E}">
        <p14:creationId xmlns:p14="http://schemas.microsoft.com/office/powerpoint/2010/main" val="88002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Questions</a:t>
            </a:r>
          </a:p>
        </p:txBody>
      </p:sp>
      <p:sp>
        <p:nvSpPr>
          <p:cNvPr id="3" name="Content Placeholder 2"/>
          <p:cNvSpPr>
            <a:spLocks noGrp="1"/>
          </p:cNvSpPr>
          <p:nvPr>
            <p:ph idx="1"/>
          </p:nvPr>
        </p:nvSpPr>
        <p:spPr/>
        <p:txBody>
          <a:bodyPr>
            <a:normAutofit fontScale="55000" lnSpcReduction="20000"/>
          </a:bodyPr>
          <a:lstStyle/>
          <a:p>
            <a:pPr lvl="0"/>
            <a:r>
              <a:rPr lang="en-MY" dirty="0"/>
              <a:t>Who are the comrades that you have and are building meaningful relationships with each other in mutual discipleship? If not, what steps can you take to such building such intentional friendship? </a:t>
            </a:r>
          </a:p>
          <a:p>
            <a:r>
              <a:rPr lang="en-MY" dirty="0"/>
              <a:t> </a:t>
            </a:r>
          </a:p>
          <a:p>
            <a:pPr lvl="0"/>
            <a:r>
              <a:rPr lang="en-MY" dirty="0"/>
              <a:t>What do you look for in a life partner? Why? Is this realistic? Why?</a:t>
            </a:r>
          </a:p>
          <a:p>
            <a:r>
              <a:rPr lang="en-MY" dirty="0"/>
              <a:t> </a:t>
            </a:r>
          </a:p>
          <a:p>
            <a:pPr lvl="0"/>
            <a:r>
              <a:rPr lang="en-MY" dirty="0"/>
              <a:t>Do you practice Sabbath? Why or why not? What do you think you can do to have more Sabbath in your schedule?</a:t>
            </a:r>
          </a:p>
          <a:p>
            <a:r>
              <a:rPr lang="en-MY" dirty="0"/>
              <a:t> </a:t>
            </a:r>
          </a:p>
          <a:p>
            <a:pPr lvl="0"/>
            <a:r>
              <a:rPr lang="en-MY" dirty="0"/>
              <a:t>A man is entrusted with the role of a patriarch (spiritual head/leader) in his family. If you are a man, how can you better prepare and equip yourself for this role? If you are a woman, what can you do to better help your man </a:t>
            </a:r>
            <a:r>
              <a:rPr lang="en-MY" dirty="0" err="1"/>
              <a:t>fulfill</a:t>
            </a:r>
            <a:r>
              <a:rPr lang="en-MY" dirty="0"/>
              <a:t> this role? </a:t>
            </a:r>
          </a:p>
          <a:p>
            <a:endParaRPr lang="en-MY" dirty="0"/>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26</a:t>
            </a:fld>
            <a:endParaRPr lang="en-MY"/>
          </a:p>
        </p:txBody>
      </p:sp>
    </p:spTree>
    <p:extLst>
      <p:ext uri="{BB962C8B-B14F-4D97-AF65-F5344CB8AC3E}">
        <p14:creationId xmlns:p14="http://schemas.microsoft.com/office/powerpoint/2010/main" val="2970744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MY" dirty="0"/>
              <a:t>1. Relationship &amp; friendship</a:t>
            </a:r>
          </a:p>
        </p:txBody>
      </p:sp>
      <p:sp>
        <p:nvSpPr>
          <p:cNvPr id="8" name="Text Placeholder 7"/>
          <p:cNvSpPr>
            <a:spLocks noGrp="1"/>
          </p:cNvSpPr>
          <p:nvPr>
            <p:ph type="body" idx="1"/>
          </p:nvPr>
        </p:nvSpPr>
        <p:spPr/>
        <p:txBody>
          <a:bodyPr/>
          <a:lstStyle/>
          <a:p>
            <a:endParaRPr lang="en-MY"/>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3</a:t>
            </a:fld>
            <a:endParaRPr lang="en-MY"/>
          </a:p>
        </p:txBody>
      </p:sp>
    </p:spTree>
    <p:extLst>
      <p:ext uri="{BB962C8B-B14F-4D97-AF65-F5344CB8AC3E}">
        <p14:creationId xmlns:p14="http://schemas.microsoft.com/office/powerpoint/2010/main" val="1204659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The New Commandment</a:t>
            </a:r>
          </a:p>
        </p:txBody>
      </p:sp>
      <p:sp>
        <p:nvSpPr>
          <p:cNvPr id="3" name="Content Placeholder 2"/>
          <p:cNvSpPr>
            <a:spLocks noGrp="1"/>
          </p:cNvSpPr>
          <p:nvPr>
            <p:ph idx="1"/>
          </p:nvPr>
        </p:nvSpPr>
        <p:spPr/>
        <p:txBody>
          <a:bodyPr>
            <a:normAutofit/>
          </a:bodyPr>
          <a:lstStyle/>
          <a:p>
            <a:r>
              <a:rPr lang="en-MY" sz="3200" dirty="0"/>
              <a:t>So now I am giving you a new commandment: Love each other. Just as I have loved you, you should love each other. Your love for one another will prove to the world that you are my disciples (John 13:34-35). </a:t>
            </a:r>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4</a:t>
            </a:fld>
            <a:endParaRPr lang="en-MY"/>
          </a:p>
        </p:txBody>
      </p:sp>
    </p:spTree>
    <p:extLst>
      <p:ext uri="{BB962C8B-B14F-4D97-AF65-F5344CB8AC3E}">
        <p14:creationId xmlns:p14="http://schemas.microsoft.com/office/powerpoint/2010/main" val="2907570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A serious problem in this age</a:t>
            </a:r>
          </a:p>
        </p:txBody>
      </p:sp>
      <p:sp>
        <p:nvSpPr>
          <p:cNvPr id="3" name="Content Placeholder 2"/>
          <p:cNvSpPr>
            <a:spLocks noGrp="1"/>
          </p:cNvSpPr>
          <p:nvPr>
            <p:ph idx="1"/>
          </p:nvPr>
        </p:nvSpPr>
        <p:spPr>
          <a:xfrm>
            <a:off x="1023862" y="2286000"/>
            <a:ext cx="9717542" cy="638944"/>
          </a:xfrm>
        </p:spPr>
        <p:txBody>
          <a:bodyPr>
            <a:normAutofit lnSpcReduction="10000"/>
          </a:bodyPr>
          <a:lstStyle/>
          <a:p>
            <a:r>
              <a:rPr lang="en-MY" dirty="0"/>
              <a:t>Superficial relationships. </a:t>
            </a:r>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5</a:t>
            </a:fld>
            <a:endParaRPr lang="en-MY"/>
          </a:p>
        </p:txBody>
      </p:sp>
    </p:spTree>
    <p:extLst>
      <p:ext uri="{BB962C8B-B14F-4D97-AF65-F5344CB8AC3E}">
        <p14:creationId xmlns:p14="http://schemas.microsoft.com/office/powerpoint/2010/main" val="2536060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sp>
        <p:nvSpPr>
          <p:cNvPr id="3" name="Content Placeholder 2"/>
          <p:cNvSpPr>
            <a:spLocks noGrp="1"/>
          </p:cNvSpPr>
          <p:nvPr>
            <p:ph idx="1"/>
          </p:nvPr>
        </p:nvSpPr>
        <p:spPr/>
        <p:txBody>
          <a:bodyPr/>
          <a:lstStyle/>
          <a:p>
            <a:endParaRPr lang="en-MY"/>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6</a:t>
            </a:fld>
            <a:endParaRPr lang="en-MY"/>
          </a:p>
        </p:txBody>
      </p:sp>
      <p:pic>
        <p:nvPicPr>
          <p:cNvPr id="7" name="Picture 6"/>
          <p:cNvPicPr>
            <a:picLocks noChangeAspect="1"/>
          </p:cNvPicPr>
          <p:nvPr/>
        </p:nvPicPr>
        <p:blipFill>
          <a:blip r:embed="rId2"/>
          <a:stretch>
            <a:fillRect/>
          </a:stretch>
        </p:blipFill>
        <p:spPr>
          <a:xfrm>
            <a:off x="3094470" y="181599"/>
            <a:ext cx="5362575" cy="6343650"/>
          </a:xfrm>
          <a:prstGeom prst="rect">
            <a:avLst/>
          </a:prstGeom>
        </p:spPr>
      </p:pic>
    </p:spTree>
    <p:extLst>
      <p:ext uri="{BB962C8B-B14F-4D97-AF65-F5344CB8AC3E}">
        <p14:creationId xmlns:p14="http://schemas.microsoft.com/office/powerpoint/2010/main" val="2527594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sp>
        <p:nvSpPr>
          <p:cNvPr id="3" name="Content Placeholder 2"/>
          <p:cNvSpPr>
            <a:spLocks noGrp="1"/>
          </p:cNvSpPr>
          <p:nvPr>
            <p:ph idx="1"/>
          </p:nvPr>
        </p:nvSpPr>
        <p:spPr/>
        <p:txBody>
          <a:bodyPr/>
          <a:lstStyle/>
          <a:p>
            <a:endParaRPr lang="en-MY"/>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7</a:t>
            </a:fld>
            <a:endParaRPr lang="en-MY"/>
          </a:p>
        </p:txBody>
      </p:sp>
      <p:pic>
        <p:nvPicPr>
          <p:cNvPr id="7" name="Picture 6"/>
          <p:cNvPicPr>
            <a:picLocks noChangeAspect="1"/>
          </p:cNvPicPr>
          <p:nvPr/>
        </p:nvPicPr>
        <p:blipFill>
          <a:blip r:embed="rId2"/>
          <a:stretch>
            <a:fillRect/>
          </a:stretch>
        </p:blipFill>
        <p:spPr>
          <a:xfrm>
            <a:off x="1586619" y="189708"/>
            <a:ext cx="8837238" cy="6120606"/>
          </a:xfrm>
          <a:prstGeom prst="rect">
            <a:avLst/>
          </a:prstGeom>
        </p:spPr>
      </p:pic>
    </p:spTree>
    <p:extLst>
      <p:ext uri="{BB962C8B-B14F-4D97-AF65-F5344CB8AC3E}">
        <p14:creationId xmlns:p14="http://schemas.microsoft.com/office/powerpoint/2010/main" val="2583636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The basis of all relationships: Friendship</a:t>
            </a:r>
          </a:p>
        </p:txBody>
      </p:sp>
      <p:sp>
        <p:nvSpPr>
          <p:cNvPr id="3" name="Content Placeholder 2"/>
          <p:cNvSpPr>
            <a:spLocks noGrp="1"/>
          </p:cNvSpPr>
          <p:nvPr>
            <p:ph idx="1"/>
          </p:nvPr>
        </p:nvSpPr>
        <p:spPr/>
        <p:txBody>
          <a:bodyPr/>
          <a:lstStyle/>
          <a:p>
            <a:r>
              <a:rPr lang="en-MY" dirty="0"/>
              <a:t>There are “friends” who destroy each other, but a real friend sticks closer than a brother (Proverbs 18:24)</a:t>
            </a:r>
          </a:p>
          <a:p>
            <a:endParaRPr lang="en-MY" dirty="0"/>
          </a:p>
          <a:p>
            <a:r>
              <a:rPr lang="en-MY" dirty="0"/>
              <a:t>A friend is always loyal and a brother is born to help in time of need (Proverbs 17:17)</a:t>
            </a:r>
          </a:p>
          <a:p>
            <a:endParaRPr lang="en-MY" dirty="0"/>
          </a:p>
          <a:p>
            <a:endParaRPr lang="en-MY" dirty="0"/>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8</a:t>
            </a:fld>
            <a:endParaRPr lang="en-MY"/>
          </a:p>
        </p:txBody>
      </p:sp>
    </p:spTree>
    <p:extLst>
      <p:ext uri="{BB962C8B-B14F-4D97-AF65-F5344CB8AC3E}">
        <p14:creationId xmlns:p14="http://schemas.microsoft.com/office/powerpoint/2010/main" val="2704822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The basis of all relationships: Friendship</a:t>
            </a:r>
          </a:p>
        </p:txBody>
      </p:sp>
      <p:sp>
        <p:nvSpPr>
          <p:cNvPr id="3" name="Content Placeholder 2"/>
          <p:cNvSpPr>
            <a:spLocks noGrp="1"/>
          </p:cNvSpPr>
          <p:nvPr>
            <p:ph idx="1"/>
          </p:nvPr>
        </p:nvSpPr>
        <p:spPr/>
        <p:txBody>
          <a:bodyPr/>
          <a:lstStyle/>
          <a:p>
            <a:r>
              <a:rPr lang="en-MY" dirty="0"/>
              <a:t>There is no greater love than to lay down one’s life for one’s friends. You are my friends if you do what I command (John 15:13-14)</a:t>
            </a:r>
          </a:p>
          <a:p>
            <a:endParaRPr lang="en-MY" dirty="0"/>
          </a:p>
          <a:p>
            <a:endParaRPr lang="en-MY" dirty="0"/>
          </a:p>
        </p:txBody>
      </p:sp>
      <p:sp>
        <p:nvSpPr>
          <p:cNvPr id="4" name="Date Placeholder 3"/>
          <p:cNvSpPr>
            <a:spLocks noGrp="1"/>
          </p:cNvSpPr>
          <p:nvPr>
            <p:ph type="dt" sz="half" idx="10"/>
          </p:nvPr>
        </p:nvSpPr>
        <p:spPr/>
        <p:txBody>
          <a:bodyPr/>
          <a:lstStyle/>
          <a:p>
            <a:fld id="{CB76FDC1-BBA6-4344-AF70-DABB35DF9AAA}" type="datetime1">
              <a:rPr lang="en-US" smtClean="0"/>
              <a:t>4/28/2016</a:t>
            </a:fld>
            <a:endParaRPr lang="en-US"/>
          </a:p>
        </p:txBody>
      </p:sp>
      <p:sp>
        <p:nvSpPr>
          <p:cNvPr id="5" name="Footer Placeholder 4"/>
          <p:cNvSpPr>
            <a:spLocks noGrp="1"/>
          </p:cNvSpPr>
          <p:nvPr>
            <p:ph type="ftr" sz="quarter" idx="11"/>
          </p:nvPr>
        </p:nvSpPr>
        <p:spPr/>
        <p:txBody>
          <a:bodyPr/>
          <a:lstStyle/>
          <a:p>
            <a:r>
              <a:rPr lang="en-MY"/>
              <a:t>God's Purpose for US</a:t>
            </a:r>
          </a:p>
        </p:txBody>
      </p:sp>
      <p:sp>
        <p:nvSpPr>
          <p:cNvPr id="6" name="Slide Number Placeholder 5"/>
          <p:cNvSpPr>
            <a:spLocks noGrp="1"/>
          </p:cNvSpPr>
          <p:nvPr>
            <p:ph type="sldNum" sz="quarter" idx="12"/>
          </p:nvPr>
        </p:nvSpPr>
        <p:spPr/>
        <p:txBody>
          <a:bodyPr/>
          <a:lstStyle/>
          <a:p>
            <a:fld id="{F36C87F6-986D-49E6-AF40-1B3A1EE8064D}" type="slidenum">
              <a:rPr lang="en-MY" smtClean="0"/>
              <a:t>9</a:t>
            </a:fld>
            <a:endParaRPr lang="en-MY"/>
          </a:p>
        </p:txBody>
      </p:sp>
    </p:spTree>
    <p:extLst>
      <p:ext uri="{BB962C8B-B14F-4D97-AF65-F5344CB8AC3E}">
        <p14:creationId xmlns:p14="http://schemas.microsoft.com/office/powerpoint/2010/main" val="2429440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F8E20D4-3434-4DD1-9003-C2B9B485E90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Integral</Template>
  <TotalTime>0</TotalTime>
  <Words>2984</Words>
  <Application>Microsoft Office PowerPoint</Application>
  <PresentationFormat>Custom</PresentationFormat>
  <Paragraphs>254</Paragraphs>
  <Slides>26</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Century Gothic</vt:lpstr>
      <vt:lpstr>Tw Cen MT</vt:lpstr>
      <vt:lpstr>Tw Cen MT Condensed</vt:lpstr>
      <vt:lpstr>Wingdings 3</vt:lpstr>
      <vt:lpstr>Integral</vt:lpstr>
      <vt:lpstr>Plugged in to God’s purposes</vt:lpstr>
      <vt:lpstr>Session III: mates</vt:lpstr>
      <vt:lpstr>1. Relationship &amp; friendship</vt:lpstr>
      <vt:lpstr>The New Commandment</vt:lpstr>
      <vt:lpstr>A serious problem in this age</vt:lpstr>
      <vt:lpstr>PowerPoint Presentation</vt:lpstr>
      <vt:lpstr>PowerPoint Presentation</vt:lpstr>
      <vt:lpstr>The basis of all relationships: Friendship</vt:lpstr>
      <vt:lpstr>The basis of all relationships: Friendship</vt:lpstr>
      <vt:lpstr>PowerPoint Presentation</vt:lpstr>
      <vt:lpstr>Levels of exclusive relationship</vt:lpstr>
      <vt:lpstr>2. Friends as comrades</vt:lpstr>
      <vt:lpstr>PowerPoint Presentation</vt:lpstr>
      <vt:lpstr>Building Blocks of friendship</vt:lpstr>
      <vt:lpstr>3. Dating and courtship</vt:lpstr>
      <vt:lpstr>Insights that will surprise you!</vt:lpstr>
      <vt:lpstr>PowerPoint Presentation</vt:lpstr>
      <vt:lpstr>Questions to ask during courting</vt:lpstr>
      <vt:lpstr>Most important </vt:lpstr>
      <vt:lpstr>4. Marriage and family</vt:lpstr>
      <vt:lpstr>PowerPoint Presentation</vt:lpstr>
      <vt:lpstr>Husbands and fathers</vt:lpstr>
      <vt:lpstr>Biblical fact</vt:lpstr>
      <vt:lpstr>PowerPoint Presentation</vt:lpstr>
      <vt:lpstr>Sabbath</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2015-11-02T23:36:42Z</dcterms:created>
  <dcterms:modified xsi:type="dcterms:W3CDTF">2016-04-28T01:13:58Z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TC028048679991</vt:lpwstr>
  </property>
</Properties>
</file>